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329F6-7EE1-410F-AFD6-370DDB08C75C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C9CF5-F9EE-4608-BB81-3CB128B0C4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19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175351" cy="1793167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>
            <a:prstTxWarp prst="textDoubleWave1">
              <a:avLst/>
            </a:prstTxWarp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Филимоновская</a:t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dirty="0" smtClean="0">
                <a:solidFill>
                  <a:srgbClr val="FFC000"/>
                </a:solidFill>
              </a:rPr>
              <a:t>       игрушка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6081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980728"/>
            <a:ext cx="4644008" cy="5184576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Филимоновская игрушка — старейший  народный художественный промысел  России. Ро­дина промысла - деревня Филимоново Одоевского района Тульской области, впер­вые упоминается  в древних летописях  XVI века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  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11332"/>
            <a:ext cx="4032448" cy="537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03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3861048"/>
            <a:ext cx="6400800" cy="278092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lvl="1"/>
            <a:r>
              <a:rPr lang="ru-RU" sz="2800" dirty="0"/>
              <a:t>Промысел игрушки возник на основе местного гончарного промысла в середине XIX в. В начале XX в. угас и был восстановлен в 1960-е гг. с помощью старых мастери</a:t>
            </a:r>
            <a:r>
              <a:rPr lang="ru-RU" dirty="0"/>
              <a:t>ц.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6380"/>
            <a:ext cx="6012160" cy="35414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11760" y="48874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C000"/>
                </a:solidFill>
                <a:effectLst/>
              </a:rPr>
              <a:t>История</a:t>
            </a:r>
            <a:r>
              <a:rPr lang="ru-RU" sz="4000" dirty="0" smtClean="0">
                <a:solidFill>
                  <a:srgbClr val="FFC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4000" dirty="0" smtClean="0">
                <a:solidFill>
                  <a:srgbClr val="FFC000"/>
                </a:solidFill>
                <a:effectLst/>
              </a:rPr>
              <a:t>игрушки</a:t>
            </a:r>
            <a:endParaRPr lang="ru-RU" sz="4000" dirty="0">
              <a:solidFill>
                <a:srgbClr val="FFC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2014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28811" y="1457"/>
            <a:ext cx="3462861" cy="6856543"/>
          </a:xfrm>
        </p:spPr>
        <p:txBody>
          <a:bodyPr>
            <a:normAutofit fontScale="92500"/>
          </a:bodyPr>
          <a:lstStyle/>
          <a:p>
            <a:pPr algn="ctr"/>
            <a:r>
              <a:rPr lang="ru-RU" dirty="0"/>
              <a:t>Условно все игрушки можно разделить на несколько групп:</a:t>
            </a:r>
          </a:p>
          <a:p>
            <a:pPr algn="ctr"/>
            <a:r>
              <a:rPr lang="ru-RU" dirty="0"/>
              <a:t>1) люди – солдат, барыня, гармонист,  мальчик на петухе, всадник,  солдат с гусем, любота.</a:t>
            </a:r>
          </a:p>
          <a:p>
            <a:pPr algn="ctr"/>
            <a:r>
              <a:rPr lang="ru-RU" dirty="0"/>
              <a:t>2) животные – олень, корова, конь, баран, козел, собака, кот, лиса.</a:t>
            </a:r>
          </a:p>
          <a:p>
            <a:pPr algn="ctr"/>
            <a:r>
              <a:rPr lang="ru-RU" dirty="0"/>
              <a:t>3) птицы -  петух, наседка, павлин, утка.</a:t>
            </a:r>
          </a:p>
          <a:p>
            <a:pPr algn="ctr"/>
            <a:r>
              <a:rPr lang="ru-RU" dirty="0"/>
              <a:t> 4) многофигурные композиции – чаепитие, тройка,   карусель, древо, на лавочке, Георгий со змеем.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" y="-1"/>
            <a:ext cx="2549058" cy="347105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672" y="2880127"/>
            <a:ext cx="2952328" cy="39778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68144" y="116632"/>
            <a:ext cx="3275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</a:rPr>
              <a:t>Разновидность игрушек</a:t>
            </a:r>
          </a:p>
        </p:txBody>
      </p:sp>
    </p:spTree>
    <p:extLst>
      <p:ext uri="{BB962C8B-B14F-4D97-AF65-F5344CB8AC3E}">
        <p14:creationId xmlns:p14="http://schemas.microsoft.com/office/powerpoint/2010/main" val="1670403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851920" y="1610339"/>
            <a:ext cx="5292080" cy="474610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Для игрушки использовали пластичную глину </a:t>
            </a:r>
            <a:r>
              <a:rPr lang="ru-RU" sz="2800" dirty="0">
                <a:solidFill>
                  <a:srgbClr val="002060"/>
                </a:solidFill>
              </a:rPr>
              <a:t>«синику</a:t>
            </a:r>
            <a:r>
              <a:rPr lang="ru-RU" sz="2800" dirty="0" smtClean="0">
                <a:solidFill>
                  <a:srgbClr val="002060"/>
                </a:solidFill>
              </a:rPr>
              <a:t>»,</a:t>
            </a:r>
            <a:r>
              <a:rPr lang="ru-RU" sz="2800" dirty="0">
                <a:solidFill>
                  <a:srgbClr val="002060"/>
                </a:solidFill>
              </a:rPr>
              <a:t> которая после обжига приобретала белый цвет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Уникальная по своим свойствам глина, позволяла мастерице  всю скульптурку лепить из одного куска,  добиваясь красивых по пластике, выразительных форм. 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5" y="980728"/>
            <a:ext cx="3712682" cy="27809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5" y="3983391"/>
            <a:ext cx="3712682" cy="28529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30697" y="91338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Лепка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9591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3272151" cy="108012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Роспись</a:t>
            </a:r>
            <a:endParaRPr lang="ru-RU" dirty="0">
              <a:solidFill>
                <a:srgbClr val="FFC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716016" y="1124744"/>
            <a:ext cx="4427984" cy="558924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Роспись выполняется анилиновыми красителями, растертыми на яичном желтке или белке, куриным пером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 Использовали три главные цвета — малиново-красный, желтый и зеленый. Иногда применяли синий или фиолетовый цвета. Каждому персонажу — свой цвет. 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36712"/>
            <a:ext cx="4248472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025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96752"/>
            <a:ext cx="6512511" cy="648072"/>
          </a:xfrm>
        </p:spPr>
        <p:txBody>
          <a:bodyPr/>
          <a:lstStyle/>
          <a:p>
            <a:r>
              <a:rPr lang="ru-RU" sz="4800" dirty="0">
                <a:solidFill>
                  <a:srgbClr val="00B050"/>
                </a:solidFill>
              </a:rPr>
              <a:t>Работу выполнила </a:t>
            </a:r>
            <a:br>
              <a:rPr lang="ru-RU" sz="4800" dirty="0">
                <a:solidFill>
                  <a:srgbClr val="00B050"/>
                </a:solidFill>
              </a:rPr>
            </a:br>
            <a:r>
              <a:rPr lang="ru-RU" sz="4800" dirty="0">
                <a:solidFill>
                  <a:srgbClr val="00B050"/>
                </a:solidFill>
              </a:rPr>
              <a:t>Ученица 6 «а» класса</a:t>
            </a:r>
            <a:br>
              <a:rPr lang="ru-RU" sz="4800" dirty="0">
                <a:solidFill>
                  <a:srgbClr val="00B050"/>
                </a:solidFill>
              </a:rPr>
            </a:br>
            <a:r>
              <a:rPr lang="ru-RU" sz="4800" dirty="0">
                <a:solidFill>
                  <a:srgbClr val="00B050"/>
                </a:solidFill>
              </a:rPr>
              <a:t>Бацурина Алина</a:t>
            </a:r>
            <a:br>
              <a:rPr lang="ru-RU" sz="4800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82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60032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"/>
            <a:ext cx="42839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499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101</TotalTime>
  <Words>102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Филимоновская        игрушка</vt:lpstr>
      <vt:lpstr>Презентация PowerPoint</vt:lpstr>
      <vt:lpstr>Презентация PowerPoint</vt:lpstr>
      <vt:lpstr>Презентация PowerPoint</vt:lpstr>
      <vt:lpstr> </vt:lpstr>
      <vt:lpstr>Роспись</vt:lpstr>
      <vt:lpstr>Работу выполнила  Ученица 6 «а» класса Бацурина Алина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Филимоновская        игрушка</dc:title>
  <dc:creator>Алина</dc:creator>
  <cp:lastModifiedBy>Алина</cp:lastModifiedBy>
  <cp:revision>12</cp:revision>
  <dcterms:created xsi:type="dcterms:W3CDTF">2012-03-20T15:48:58Z</dcterms:created>
  <dcterms:modified xsi:type="dcterms:W3CDTF">2012-03-21T03:49:00Z</dcterms:modified>
</cp:coreProperties>
</file>