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F8B71F-794C-4F7D-BC02-B224B4C82653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AB4E8F-3B73-455A-865E-B1B7C2495C3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0%BE%D0%BA%D0%BB%D1%8E%D1%88%D0%BA%D0%B8" TargetMode="External"/><Relationship Id="rId2" Type="http://schemas.openxmlformats.org/officeDocument/2006/relationships/hyperlink" Target="http://ru.wikipedia.org/wiki/%D0%9A%D1%80%D1%83%D0%B6%D0%B5%D0%B2%D0%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2%D0%BE%D0%BB%D0%BE%D0%B3%D0%BE%D0%B4%D1%81%D0%BA%D0%B0%D1%8F_%D0%BE%D0%B1%D0%BB%D0%B0%D1%81%D1%82%D1%8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2%D0%B5%D1%81%D1%8C%D0%BC%D0%B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i="1" dirty="0" smtClean="0">
                <a:solidFill>
                  <a:schemeClr val="accent6">
                    <a:lumMod val="75000"/>
                  </a:schemeClr>
                </a:solidFill>
              </a:rPr>
              <a:t>Вологодское  кружево</a:t>
            </a:r>
            <a:endParaRPr lang="ru-RU" sz="60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Работу выполнила </a:t>
            </a:r>
          </a:p>
          <a:p>
            <a:r>
              <a:rPr lang="ru-RU" dirty="0" smtClean="0"/>
              <a:t>Ученица 6 – го «а» класса</a:t>
            </a:r>
          </a:p>
          <a:p>
            <a:r>
              <a:rPr lang="ru-RU" dirty="0" err="1" smtClean="0"/>
              <a:t>Литвинцева</a:t>
            </a:r>
            <a:r>
              <a:rPr lang="ru-RU" dirty="0" smtClean="0"/>
              <a:t> </a:t>
            </a:r>
            <a:r>
              <a:rPr lang="ru-RU" dirty="0" err="1" smtClean="0"/>
              <a:t>оксана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u="sng" dirty="0" smtClean="0"/>
              <a:t>Что такое вологодское кружево?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/>
              <a:t>Волого́дское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кру́жево</a:t>
            </a:r>
            <a:r>
              <a:rPr lang="ru-RU" sz="4000" dirty="0" smtClean="0"/>
              <a:t> — вид русского </a:t>
            </a:r>
            <a:r>
              <a:rPr lang="ru-RU" sz="4000" u="sng" dirty="0" smtClean="0">
                <a:hlinkClick r:id="rId2" tooltip="Кружево"/>
              </a:rPr>
              <a:t>кружева</a:t>
            </a:r>
            <a:r>
              <a:rPr lang="ru-RU" sz="4000" dirty="0" smtClean="0"/>
              <a:t>, плетённого на </a:t>
            </a:r>
            <a:r>
              <a:rPr lang="ru-RU" sz="4000" u="sng" dirty="0" smtClean="0">
                <a:hlinkClick r:id="rId3" tooltip="Коклюшки"/>
              </a:rPr>
              <a:t>коклюшках</a:t>
            </a:r>
            <a:r>
              <a:rPr lang="ru-RU" sz="4000" dirty="0" smtClean="0"/>
              <a:t> (деревянных палочках); распространён в </a:t>
            </a:r>
            <a:r>
              <a:rPr lang="ru-RU" sz="4000" u="sng" dirty="0" smtClean="0">
                <a:hlinkClick r:id="rId4" tooltip="Вологодская область"/>
              </a:rPr>
              <a:t>Вологодской области</a:t>
            </a:r>
            <a:r>
              <a:rPr lang="ru-RU" sz="4000" dirty="0" smtClean="0"/>
              <a:t>.</a:t>
            </a:r>
          </a:p>
          <a:p>
            <a:pPr>
              <a:buNone/>
            </a:pPr>
            <a:endParaRPr lang="ru-RU" sz="4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pic>
        <p:nvPicPr>
          <p:cNvPr id="5" name="Содержимое 4" descr="кружево бабоч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73851"/>
            <a:ext cx="4038600" cy="31279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кружево кот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501065"/>
            <a:ext cx="4038600" cy="327350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/>
              <a:t>Как делаются кружева?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Все основные изображения в сцепном вологодском кружеве выполняются плотной непрерывной, одинаковой по ширине, плавно извивающейся полотняной </a:t>
            </a:r>
            <a:r>
              <a:rPr lang="ru-RU" sz="2800" u="sng" dirty="0" smtClean="0">
                <a:hlinkClick r:id="rId2" tooltip="Тесьма"/>
              </a:rPr>
              <a:t>тесьмой</a:t>
            </a:r>
            <a:r>
              <a:rPr lang="ru-RU" sz="2800" dirty="0" smtClean="0"/>
              <a:t>, «</a:t>
            </a:r>
            <a:r>
              <a:rPr lang="ru-RU" sz="2800" dirty="0" err="1" smtClean="0"/>
              <a:t>вилюшкой</a:t>
            </a:r>
            <a:r>
              <a:rPr lang="ru-RU" sz="2800" dirty="0" smtClean="0"/>
              <a:t>»; они чётко вырисовываются на фоне узорных решёток, украшенных </a:t>
            </a:r>
            <a:r>
              <a:rPr lang="ru-RU" sz="2800" dirty="0" err="1" smtClean="0"/>
              <a:t>насновками</a:t>
            </a:r>
            <a:r>
              <a:rPr lang="ru-RU" sz="2800" dirty="0" smtClean="0"/>
              <a:t> в виде звёздочек и розеток</a:t>
            </a:r>
            <a:r>
              <a:rPr lang="ru-RU" sz="2800" dirty="0" smtClean="0"/>
              <a:t>.</a:t>
            </a:r>
            <a:r>
              <a:rPr lang="ru-RU" sz="2800" dirty="0" smtClean="0"/>
              <a:t> Рисунок придумывается кружевницей или берется из журналов.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u="sng" dirty="0" smtClean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3600" i="1" u="sng" dirty="0" smtClean="0">
                <a:solidFill>
                  <a:schemeClr val="accent1">
                    <a:lumMod val="50000"/>
                  </a:schemeClr>
                </a:solidFill>
              </a:rPr>
              <a:t>летение</a:t>
            </a:r>
            <a:br>
              <a:rPr lang="ru-RU" sz="3600" i="1" u="sng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i="1" u="sng" dirty="0" smtClean="0">
                <a:solidFill>
                  <a:schemeClr val="accent1">
                    <a:lumMod val="50000"/>
                  </a:schemeClr>
                </a:solidFill>
              </a:rPr>
              <a:t>кружев</a:t>
            </a:r>
            <a:endParaRPr lang="ru-RU" sz="4000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Для изготовления вологодского кружева требуется: </a:t>
            </a:r>
            <a:r>
              <a:rPr lang="ru-RU" sz="2000" dirty="0" smtClean="0"/>
              <a:t>подушка-валик</a:t>
            </a:r>
            <a:r>
              <a:rPr lang="ru-RU" sz="2000" dirty="0" smtClean="0"/>
              <a:t>; </a:t>
            </a:r>
            <a:r>
              <a:rPr lang="ru-RU" sz="2000" dirty="0" smtClean="0"/>
              <a:t>коклюшки</a:t>
            </a:r>
            <a:r>
              <a:rPr lang="ru-RU" sz="2000" dirty="0" smtClean="0"/>
              <a:t>; </a:t>
            </a:r>
            <a:r>
              <a:rPr lang="ru-RU" sz="2000" dirty="0" smtClean="0"/>
              <a:t>можжевельниковые </a:t>
            </a:r>
            <a:r>
              <a:rPr lang="ru-RU" sz="2000" dirty="0" smtClean="0"/>
              <a:t>или березовые; </a:t>
            </a:r>
            <a:r>
              <a:rPr lang="ru-RU" sz="2000" dirty="0" smtClean="0"/>
              <a:t>булавки;.</a:t>
            </a:r>
            <a:endParaRPr lang="ru-RU" sz="2000" dirty="0"/>
          </a:p>
        </p:txBody>
      </p:sp>
      <p:pic>
        <p:nvPicPr>
          <p:cNvPr id="7" name="Рисунок 6" descr="плетение кружев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942" r="5942"/>
          <a:stretch>
            <a:fillRect/>
          </a:stretch>
        </p:blipFill>
        <p:spPr/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Рисунки кружев впечатляют даже сейчас</a:t>
            </a:r>
            <a:endParaRPr lang="ru-RU" sz="4400" dirty="0"/>
          </a:p>
        </p:txBody>
      </p:sp>
      <p:pic>
        <p:nvPicPr>
          <p:cNvPr id="8" name="Содержимое 7" descr="кружево герб москв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2143116"/>
            <a:ext cx="3284380" cy="437917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9" name="Содержимое 8" descr="кружево звезд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179098"/>
            <a:ext cx="4038600" cy="39174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СПАСИБО ЗА ВНИМАНИЕ! =)</a:t>
            </a:r>
            <a:endParaRPr lang="ru-RU" b="1" i="1" u="sng" dirty="0"/>
          </a:p>
        </p:txBody>
      </p:sp>
      <p:pic>
        <p:nvPicPr>
          <p:cNvPr id="5" name="Содержимое 4" descr="кружево воротник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13792" y="1920875"/>
            <a:ext cx="3325416" cy="44338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Содержимое 5" descr="кружево храм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19675" y="2061369"/>
            <a:ext cx="3295650" cy="4152900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99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Вологодское  кружево</vt:lpstr>
      <vt:lpstr>Что такое вологодское кружево?</vt:lpstr>
      <vt:lpstr>Слайд 3</vt:lpstr>
      <vt:lpstr>Как делаются кружева?</vt:lpstr>
      <vt:lpstr>Плетение кружев</vt:lpstr>
      <vt:lpstr>Рисунки кружев впечатляют даже сейчас</vt:lpstr>
      <vt:lpstr>СПАСИБО ЗА ВНИМАНИЕ! =)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Вологодское  кружево</dc:title>
  <dc:creator>пиманова</dc:creator>
  <cp:lastModifiedBy>пиманова</cp:lastModifiedBy>
  <cp:revision>5</cp:revision>
  <dcterms:created xsi:type="dcterms:W3CDTF">2012-03-19T07:05:37Z</dcterms:created>
  <dcterms:modified xsi:type="dcterms:W3CDTF">2012-03-19T07:55:16Z</dcterms:modified>
</cp:coreProperties>
</file>