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711767-61B7-47A3-8F7B-D323093312D3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866198-3A62-45D5-9CC2-195BCA590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387424"/>
            <a:ext cx="9144000" cy="26642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Набатникова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Альбина 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класс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Вологодские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кружева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636912"/>
            <a:ext cx="6400800" cy="1224136"/>
          </a:xfrm>
        </p:spPr>
        <p:txBody>
          <a:bodyPr/>
          <a:lstStyle/>
          <a:p>
            <a:r>
              <a:rPr lang="ru-RU" dirty="0" smtClean="0"/>
              <a:t>презентация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3174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Вологодские кружева – удивительное творение человеческой фантазии!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пользователь\Pictures\вологда1.jpe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611560" y="2348880"/>
            <a:ext cx="4320479" cy="34563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  <p:pic>
        <p:nvPicPr>
          <p:cNvPr id="1028" name="Picture 4" descr="C:\Users\пользователь\Pictures\6вологд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429001"/>
            <a:ext cx="3096344" cy="324035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духовность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Вологда всегда помнила о вере русского человека</a:t>
            </a:r>
            <a:endParaRPr lang="ru-RU" dirty="0"/>
          </a:p>
        </p:txBody>
      </p:sp>
      <p:pic>
        <p:nvPicPr>
          <p:cNvPr id="4098" name="Picture 2" descr="C:\Users\пользователь\Pictures\вологда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852936"/>
            <a:ext cx="5328592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32263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Вологда о </a:t>
            </a:r>
            <a:r>
              <a:rPr lang="ru-RU" dirty="0" smtClean="0"/>
              <a:t>прекрасном. Кружево </a:t>
            </a:r>
            <a:r>
              <a:rPr lang="ru-RU" dirty="0" smtClean="0"/>
              <a:t>делится на шитое иглой и </a:t>
            </a:r>
            <a:r>
              <a:rPr lang="ru-RU" dirty="0" smtClean="0"/>
              <a:t>коклюшечное. </a:t>
            </a:r>
            <a:r>
              <a:rPr lang="ru-RU" dirty="0" smtClean="0"/>
              <a:t>В Европе  шитое кружево было принадлежностью аристократии</a:t>
            </a:r>
            <a:r>
              <a:rPr lang="ru-RU" dirty="0" smtClean="0"/>
              <a:t>, а </a:t>
            </a:r>
            <a:r>
              <a:rPr lang="ru-RU" dirty="0" smtClean="0"/>
              <a:t>плетенное на коклюшках –было распространено в народе</a:t>
            </a:r>
            <a:endParaRPr lang="ru-RU" dirty="0"/>
          </a:p>
        </p:txBody>
      </p:sp>
      <p:pic>
        <p:nvPicPr>
          <p:cNvPr id="5123" name="Picture 3" descr="C:\Users\пользователь\Pictures\вологда4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20161" y="3343681"/>
            <a:ext cx="3123839" cy="3514319"/>
          </a:xfrm>
        </p:spPr>
      </p:pic>
      <p:pic>
        <p:nvPicPr>
          <p:cNvPr id="5122" name="Picture 2" descr="C:\Users\пользователь\Pictures\default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89648"/>
            <a:ext cx="2736304" cy="316835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22902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Кружево- удивительное  творение человеческой фантазии , зародилось как вид декоративного украшения изделий из ткани!</a:t>
            </a:r>
            <a:endParaRPr lang="ru-RU" dirty="0"/>
          </a:p>
        </p:txBody>
      </p:sp>
      <p:pic>
        <p:nvPicPr>
          <p:cNvPr id="1026" name="Picture 2" descr="C:\Users\пользователь\Pictures\вологда8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0" y="3408736"/>
            <a:ext cx="4604944" cy="3449264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Pictures\вологда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9552" y="7893496"/>
            <a:ext cx="1640576" cy="19766560"/>
          </a:xfrm>
          <a:prstGeom prst="rect">
            <a:avLst/>
          </a:prstGeom>
          <a:noFill/>
        </p:spPr>
      </p:pic>
      <p:pic>
        <p:nvPicPr>
          <p:cNvPr id="1028" name="Picture 4" descr="C:\Users\пользователь\Pictures\вологда15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13072"/>
            <a:ext cx="3686065" cy="43449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676456" cy="25922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появления и развития кружев    Существует предание , что в 1725 г Петр 1 выписал из брабантских монастырей – 250 кружевниц , для обучения детей- сирот                          </a:t>
            </a:r>
            <a:endParaRPr lang="ru-RU" dirty="0"/>
          </a:p>
        </p:txBody>
      </p:sp>
      <p:pic>
        <p:nvPicPr>
          <p:cNvPr id="2050" name="Picture 2" descr="C:\Users\пользователь\Pictures\вологда9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9755" y="3284984"/>
            <a:ext cx="4494245" cy="337068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05769"/>
            <a:ext cx="2843808" cy="3952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04448" cy="321297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Кружевничество</a:t>
            </a:r>
            <a:r>
              <a:rPr lang="ru-RU" dirty="0" smtClean="0"/>
              <a:t> , как промысел, в Вологодской губернии существует с 1820 года. До сих пор  не -</a:t>
            </a:r>
            <a:r>
              <a:rPr lang="ru-RU" dirty="0" err="1" smtClean="0"/>
              <a:t>известно,когда</a:t>
            </a:r>
            <a:r>
              <a:rPr lang="ru-RU" dirty="0" smtClean="0"/>
              <a:t> в обширном вологодском  крае возникало искусство плетения кружев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2050" name="Picture 2" descr="C:\Users\пользователь\Pictures\вологда1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9970" y="3199143"/>
            <a:ext cx="3104030" cy="3658857"/>
          </a:xfrm>
          <a:prstGeom prst="rect">
            <a:avLst/>
          </a:prstGeom>
          <a:noFill/>
        </p:spPr>
      </p:pic>
      <p:pic>
        <p:nvPicPr>
          <p:cNvPr id="2051" name="Picture 3" descr="C:\Users\пользователь\Pictures\вологда1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573016" y="5445224"/>
            <a:ext cx="1971675" cy="2324100"/>
          </a:xfrm>
          <a:prstGeom prst="rect">
            <a:avLst/>
          </a:prstGeom>
          <a:noFill/>
        </p:spPr>
      </p:pic>
      <p:pic>
        <p:nvPicPr>
          <p:cNvPr id="2052" name="Picture 4" descr="C:\Users\пользователь\Pictures\вуологда10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3016"/>
            <a:ext cx="3872155" cy="328498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  <p:pic>
        <p:nvPicPr>
          <p:cNvPr id="3074" name="Picture 2" descr="C:\Users\пользователь\Pictures\вологда1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19487"/>
            <a:ext cx="9144000" cy="523851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121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Набатникова Альбина  6а класс  Вологодские кружева</vt:lpstr>
      <vt:lpstr>    </vt:lpstr>
      <vt:lpstr>духовность</vt:lpstr>
      <vt:lpstr>Вологда о прекрасном. Кружево делится на шитое иглой и коклюшечное. В Европе  шитое кружево было принадлежностью аристократии, а плетенное на коклюшках –было распространено в народе</vt:lpstr>
      <vt:lpstr>Кружево- удивительное  творение человеческой фантазии , зародилось как вид декоративного украшения изделий из ткани!</vt:lpstr>
      <vt:lpstr>История появления и развития кружев    Существует предание , что в 1725 г Петр 1 выписал из брабантских монастырей – 250 кружевниц , для обучения детей- сирот                          </vt:lpstr>
      <vt:lpstr>Кружевничество , как промысел, в Вологодской губернии существует с 1820 года. До сих пор  не -известно,когда в обширном вологодском  крае возникало искусство плетения кружев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Набатниковой Альбины 6а класс Тема Вологодские кружева</dc:title>
  <dc:creator>пользователь</dc:creator>
  <cp:lastModifiedBy>shcool</cp:lastModifiedBy>
  <cp:revision>26</cp:revision>
  <dcterms:created xsi:type="dcterms:W3CDTF">2012-03-15T16:55:01Z</dcterms:created>
  <dcterms:modified xsi:type="dcterms:W3CDTF">2012-03-23T08:39:19Z</dcterms:modified>
</cp:coreProperties>
</file>