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  <p:sldId id="263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D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A7A35C4-3FA6-4F53-A94D-1B4931A83E09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CF708F-5F64-480B-AD4E-A9174EF85F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86116" y="357166"/>
            <a:ext cx="5105400" cy="2258584"/>
          </a:xfrm>
        </p:spPr>
        <p:txBody>
          <a:bodyPr/>
          <a:lstStyle/>
          <a:p>
            <a:pPr algn="ctr"/>
            <a:r>
              <a:rPr lang="ru-RU" sz="4800" i="1" dirty="0" smtClean="0"/>
              <a:t>Семёновская матрёшка</a:t>
            </a:r>
            <a:endParaRPr lang="ru-RU" sz="4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4810" y="2786058"/>
            <a:ext cx="4929190" cy="1214446"/>
          </a:xfrm>
        </p:spPr>
        <p:txBody>
          <a:bodyPr>
            <a:normAutofit fontScale="92500" lnSpcReduction="20000"/>
          </a:bodyPr>
          <a:lstStyle/>
          <a:p>
            <a:r>
              <a:rPr lang="ru-RU" sz="2800" dirty="0" smtClean="0">
                <a:solidFill>
                  <a:srgbClr val="D7DC0A"/>
                </a:solidFill>
              </a:rPr>
              <a:t>Работу выполнил</a:t>
            </a:r>
          </a:p>
          <a:p>
            <a:r>
              <a:rPr lang="ru-RU" sz="2800" dirty="0" smtClean="0">
                <a:solidFill>
                  <a:srgbClr val="D7DC0A"/>
                </a:solidFill>
              </a:rPr>
              <a:t>Ученик 6 </a:t>
            </a:r>
            <a:r>
              <a:rPr lang="ru-RU" sz="2800" dirty="0" smtClean="0">
                <a:solidFill>
                  <a:srgbClr val="D7DC0A"/>
                </a:solidFill>
              </a:rPr>
              <a:t>«</a:t>
            </a:r>
            <a:r>
              <a:rPr lang="ru-RU" sz="2800" dirty="0" err="1" smtClean="0">
                <a:solidFill>
                  <a:srgbClr val="D7DC0A"/>
                </a:solidFill>
              </a:rPr>
              <a:t>А»класса</a:t>
            </a:r>
            <a:endParaRPr lang="ru-RU" sz="2800" dirty="0" smtClean="0">
              <a:solidFill>
                <a:srgbClr val="D7DC0A"/>
              </a:solidFill>
            </a:endParaRPr>
          </a:p>
          <a:p>
            <a:r>
              <a:rPr lang="ru-RU" sz="2800" dirty="0" smtClean="0">
                <a:solidFill>
                  <a:srgbClr val="D7DC0A"/>
                </a:solidFill>
              </a:rPr>
              <a:t>Белоусов Никита</a:t>
            </a:r>
            <a:endParaRPr lang="ru-RU" sz="2800" dirty="0">
              <a:solidFill>
                <a:srgbClr val="D7DC0A"/>
              </a:solidFill>
            </a:endParaRPr>
          </a:p>
        </p:txBody>
      </p:sp>
      <p:pic>
        <p:nvPicPr>
          <p:cNvPr id="4" name="Рисунок 3" descr="матрёш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500438"/>
            <a:ext cx="3262322" cy="26995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это такое?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Матрешка</a:t>
            </a:r>
            <a:r>
              <a:rPr lang="ru-RU" dirty="0" smtClean="0"/>
              <a:t> — русская деревянная игрушка в виде расписной куклы, внутри которой находятся подобные ей куклы меньшего размера. </a:t>
            </a:r>
            <a:endParaRPr lang="ru-RU" dirty="0" smtClean="0"/>
          </a:p>
          <a:p>
            <a:r>
              <a:rPr lang="ru-RU" dirty="0" smtClean="0"/>
              <a:t>Число </a:t>
            </a:r>
            <a:r>
              <a:rPr lang="ru-RU" dirty="0" smtClean="0"/>
              <a:t>вложенных кукол обычно от трех и более. Почти всегда они имеют </a:t>
            </a:r>
            <a:r>
              <a:rPr lang="ru-RU" dirty="0" err="1" smtClean="0"/>
              <a:t>овоидную</a:t>
            </a:r>
            <a:r>
              <a:rPr lang="ru-RU" dirty="0" smtClean="0"/>
              <a:t> («</a:t>
            </a:r>
            <a:r>
              <a:rPr lang="ru-RU" dirty="0" err="1" smtClean="0"/>
              <a:t>яйцеподобную</a:t>
            </a:r>
            <a:r>
              <a:rPr lang="ru-RU" dirty="0" smtClean="0"/>
              <a:t>») форму с плоским донцем и состоят из двух частей — верхней и нижней. </a:t>
            </a:r>
            <a:endParaRPr lang="ru-RU" dirty="0" smtClean="0"/>
          </a:p>
          <a:p>
            <a:r>
              <a:rPr lang="ru-RU" dirty="0" smtClean="0"/>
              <a:t>По </a:t>
            </a:r>
            <a:r>
              <a:rPr lang="ru-RU" dirty="0" smtClean="0"/>
              <a:t>традиции рисуется женщина в красном сарафане и жёлтом платке.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</a:t>
            </a:r>
            <a:r>
              <a:rPr lang="ru-RU" dirty="0" err="1" smtClean="0"/>
              <a:t>ПОЯвилась</a:t>
            </a:r>
            <a:r>
              <a:rPr lang="ru-RU" dirty="0" smtClean="0"/>
              <a:t> матрёшка?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266700" algn="just">
              <a:buNone/>
            </a:pPr>
            <a:r>
              <a:rPr lang="ru-RU" dirty="0" smtClean="0"/>
              <a:t>В девяностых годах XIX века в Московскую игрушечную мастерскую </a:t>
            </a:r>
            <a:r>
              <a:rPr lang="ru-RU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А.Мамонтова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/>
              <a:t>привезла из Японии фигурку лысого старика мудреца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Фукурума</a:t>
            </a:r>
            <a:r>
              <a:rPr lang="ru-RU" dirty="0" smtClean="0"/>
              <a:t>. </a:t>
            </a:r>
            <a:endParaRPr lang="ru-RU" dirty="0" smtClean="0"/>
          </a:p>
          <a:p>
            <a:pPr marL="0" indent="266700" algn="just">
              <a:buNone/>
            </a:pPr>
            <a:r>
              <a:rPr lang="ru-RU" dirty="0" smtClean="0"/>
              <a:t>Она </a:t>
            </a:r>
            <a:r>
              <a:rPr lang="ru-RU" dirty="0" smtClean="0"/>
              <a:t>состояла из нескольких вложенных одна в другую фигурок. Токарь по дереву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Василий </a:t>
            </a:r>
            <a:r>
              <a:rPr lang="ru-RU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Звёздочкин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smtClean="0"/>
              <a:t>трудившийся в этой мастерской, выточил из дерева похожие фигурки, которые вкладывались одна в другую, а художник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Сергей Малютин </a:t>
            </a:r>
            <a:r>
              <a:rPr lang="ru-RU" dirty="0" smtClean="0"/>
              <a:t>расписал их под девушек в русском стиле одежды.</a:t>
            </a:r>
            <a:endParaRPr lang="ru-RU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i="1" u="sng" dirty="0" smtClean="0"/>
              <a:t>факт</a:t>
            </a:r>
            <a:endParaRPr lang="ru-RU" sz="5400" i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043758" cy="4534228"/>
          </a:xfrm>
        </p:spPr>
        <p:txBody>
          <a:bodyPr/>
          <a:lstStyle/>
          <a:p>
            <a:pPr marL="0" indent="447675" algn="just">
              <a:buNone/>
            </a:pPr>
            <a:r>
              <a:rPr lang="ru-RU" dirty="0" smtClean="0"/>
              <a:t>Кроме того, есть исторический </a:t>
            </a:r>
            <a:r>
              <a:rPr lang="ru-RU" b="1" dirty="0" smtClean="0"/>
              <a:t>факт</a:t>
            </a:r>
            <a:r>
              <a:rPr lang="ru-RU" dirty="0" smtClean="0"/>
              <a:t>, что ещё до «изобретения» </a:t>
            </a:r>
            <a:r>
              <a:rPr lang="ru-RU" b="1" dirty="0" smtClean="0"/>
              <a:t>матрёшки</a:t>
            </a:r>
            <a:r>
              <a:rPr lang="ru-RU" dirty="0" smtClean="0"/>
              <a:t> </a:t>
            </a:r>
            <a:r>
              <a:rPr lang="ru-RU" dirty="0" err="1" smtClean="0"/>
              <a:t>Звёздочкиным</a:t>
            </a:r>
            <a:r>
              <a:rPr lang="ru-RU" dirty="0" smtClean="0"/>
              <a:t> и Малютиным русские мастера изготавливали деревянные пасхальные яйца, которые были разъёмными и полыми.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Рисунок 3" descr="матрёшки яйц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8" y="4000504"/>
            <a:ext cx="2714644" cy="2714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Матрёшки бывают разные…</a:t>
            </a:r>
            <a:endParaRPr lang="ru-RU" dirty="0"/>
          </a:p>
        </p:txBody>
      </p:sp>
      <p:pic>
        <p:nvPicPr>
          <p:cNvPr id="5" name="Содержимое 4" descr="матрёшки шахмат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143116"/>
            <a:ext cx="4023816" cy="328749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Содержимое 5" descr="матрёшки белые прикол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00562" y="2571744"/>
            <a:ext cx="3521075" cy="316885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…даже на политическую тему</a:t>
            </a:r>
            <a:endParaRPr lang="ru-RU" dirty="0"/>
          </a:p>
        </p:txBody>
      </p:sp>
      <p:pic>
        <p:nvPicPr>
          <p:cNvPr id="5" name="Содержимое 4" descr="матрёшки ленин,сталин...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1" y="1714489"/>
            <a:ext cx="3379798" cy="271464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Содержимое 5" descr="матрёшки путин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214810" y="1500174"/>
            <a:ext cx="3822724" cy="26432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Рисунок 6" descr="матрёшки путин,медведев,ельцин..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71670" y="4500570"/>
            <a:ext cx="3143272" cy="220029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57818" y="1285860"/>
            <a:ext cx="3429000" cy="1920240"/>
          </a:xfrm>
        </p:spPr>
        <p:txBody>
          <a:bodyPr>
            <a:normAutofit fontScale="92500"/>
          </a:bodyPr>
          <a:lstStyle/>
          <a:p>
            <a:r>
              <a:rPr lang="ru-RU" sz="4800" i="1" dirty="0" smtClean="0">
                <a:solidFill>
                  <a:srgbClr val="00B0F0"/>
                </a:solidFill>
              </a:rPr>
              <a:t>Спасибо за внимание!!!</a:t>
            </a:r>
            <a:endParaRPr lang="ru-RU" sz="4800" i="1" dirty="0">
              <a:solidFill>
                <a:srgbClr val="00B0F0"/>
              </a:solidFill>
            </a:endParaRPr>
          </a:p>
        </p:txBody>
      </p:sp>
      <p:pic>
        <p:nvPicPr>
          <p:cNvPr id="5" name="Рисунок 4" descr="5b967352bdd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5299" r="15299"/>
          <a:stretch>
            <a:fillRect/>
          </a:stretch>
        </p:blipFill>
        <p:spPr/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129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Семёновская матрёшка</vt:lpstr>
      <vt:lpstr>Что это такое?</vt:lpstr>
      <vt:lpstr>КАК ПОЯвилась матрёшка?</vt:lpstr>
      <vt:lpstr>факт</vt:lpstr>
      <vt:lpstr>Матрёшки бывают разные…</vt:lpstr>
      <vt:lpstr>…даже на политическую тему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Семёновская матрёшка</dc:title>
  <dc:creator>пиманова</dc:creator>
  <cp:lastModifiedBy>shcool</cp:lastModifiedBy>
  <cp:revision>6</cp:revision>
  <dcterms:created xsi:type="dcterms:W3CDTF">2012-03-20T07:38:36Z</dcterms:created>
  <dcterms:modified xsi:type="dcterms:W3CDTF">2012-03-23T08:41:50Z</dcterms:modified>
</cp:coreProperties>
</file>