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E85F7E-2DBB-4DD3-8368-9ADE126A9CB5}" type="datetimeFigureOut">
              <a:rPr lang="ru-RU" smtClean="0"/>
              <a:pPr/>
              <a:t>23.03.2012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5CA488-1FAC-4341-9273-0BCEB0C5B7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285728"/>
            <a:ext cx="7406640" cy="1472184"/>
          </a:xfrm>
        </p:spPr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00B050"/>
                </a:solidFill>
              </a:rPr>
              <a:t>Русская матрешка</a:t>
            </a:r>
            <a:endParaRPr lang="ru-RU" sz="6600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19610" y="3143248"/>
            <a:ext cx="4624390" cy="286482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Работу выполнил : Исаев Александр</a:t>
            </a:r>
          </a:p>
          <a:p>
            <a:r>
              <a:rPr lang="ru-RU" sz="4000" dirty="0" smtClean="0">
                <a:solidFill>
                  <a:srgbClr val="FF0000"/>
                </a:solidFill>
              </a:rPr>
              <a:t>На тему : «Матрешка»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7290" y="2214554"/>
            <a:ext cx="2857520" cy="38576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Матрешка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Матрёшка </a:t>
            </a:r>
            <a:r>
              <a:rPr lang="ru-RU" dirty="0">
                <a:solidFill>
                  <a:srgbClr val="7030A0"/>
                </a:solidFill>
              </a:rPr>
              <a:t>— русская деревянная игрушка в виде расписной </a:t>
            </a:r>
            <a:r>
              <a:rPr lang="ru-RU" dirty="0" smtClean="0">
                <a:solidFill>
                  <a:srgbClr val="7030A0"/>
                </a:solidFill>
              </a:rPr>
              <a:t>куклы.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1472" y="2357430"/>
            <a:ext cx="2071702" cy="3143272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57488" y="2357430"/>
            <a:ext cx="2643206" cy="3143272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57884" y="2428868"/>
            <a:ext cx="2357454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Изготовление матрешек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rgbClr val="00B0F0"/>
                </a:solidFill>
              </a:rPr>
              <a:t>Сначала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подбирают подходящий </a:t>
            </a:r>
            <a:r>
              <a:rPr lang="ru-RU" dirty="0" smtClean="0">
                <a:solidFill>
                  <a:srgbClr val="00B0F0"/>
                </a:solidFill>
              </a:rPr>
              <a:t>вид древесины.</a:t>
            </a:r>
            <a:r>
              <a:rPr lang="ru-RU" dirty="0"/>
              <a:t> </a:t>
            </a:r>
            <a:r>
              <a:rPr lang="ru-RU" dirty="0">
                <a:solidFill>
                  <a:srgbClr val="00B0F0"/>
                </a:solidFill>
              </a:rPr>
              <a:t>Деревья обычно срубают ранней весной, снимают </a:t>
            </a:r>
            <a:r>
              <a:rPr lang="ru-RU" dirty="0" smtClean="0">
                <a:solidFill>
                  <a:srgbClr val="00B0F0"/>
                </a:solidFill>
              </a:rPr>
              <a:t>кору. Затем </a:t>
            </a:r>
            <a:r>
              <a:rPr lang="ru-RU" dirty="0">
                <a:solidFill>
                  <a:srgbClr val="00B0F0"/>
                </a:solidFill>
              </a:rPr>
              <a:t>бревна складируют и сушат в течение нескольких лет в хорошо вентилируемом месте.</a:t>
            </a:r>
          </a:p>
          <a:p>
            <a:pPr lvl="0">
              <a:buNone/>
            </a:pP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57686" y="3857628"/>
            <a:ext cx="3857652" cy="27146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Когда появились первые матрешки 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Русская деревянная расписная кукла появилась в России в 90х годах XIX века, в период бурного экономического и культурного </a:t>
            </a:r>
            <a:r>
              <a:rPr lang="ru-RU" dirty="0" smtClean="0">
                <a:solidFill>
                  <a:srgbClr val="C00000"/>
                </a:solidFill>
              </a:rPr>
              <a:t>развития.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358478" y="500042"/>
            <a:ext cx="7800972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Когда появились первые матрешки </a:t>
            </a:r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71934" y="3500438"/>
            <a:ext cx="4357718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FF00"/>
                </a:solidFill>
              </a:rPr>
              <a:t>Почему её так назвали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00B050"/>
                </a:solidFill>
              </a:rPr>
              <a:t>Русскую деревянную куклу назвали матрёшкой. Сделано это было не случайно. В дореволюционной провинции имя Матрена, Матрёша считалось одним из наиболее распространённых женских имён, в основе корня которого лежит латинское слово «</a:t>
            </a:r>
            <a:r>
              <a:rPr lang="ru-RU" dirty="0" err="1">
                <a:solidFill>
                  <a:srgbClr val="00B050"/>
                </a:solidFill>
              </a:rPr>
              <a:t>mater</a:t>
            </a:r>
            <a:r>
              <a:rPr lang="ru-RU" dirty="0">
                <a:solidFill>
                  <a:srgbClr val="00B050"/>
                </a:solidFill>
              </a:rPr>
              <a:t>», </a:t>
            </a:r>
            <a:r>
              <a:rPr lang="ru-RU" dirty="0" smtClean="0">
                <a:solidFill>
                  <a:srgbClr val="00B050"/>
                </a:solidFill>
              </a:rPr>
              <a:t>означающее-мать</a:t>
            </a:r>
            <a:r>
              <a:rPr lang="ru-RU" dirty="0">
                <a:solidFill>
                  <a:srgbClr val="00B050"/>
                </a:solidFill>
              </a:rPr>
              <a:t>.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29454" y="4714884"/>
            <a:ext cx="1928826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Матрешки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214422"/>
            <a:ext cx="2357454" cy="3071834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714612" y="1214422"/>
            <a:ext cx="3643338" cy="2928958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72264" y="1142984"/>
            <a:ext cx="1928826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2000240"/>
            <a:ext cx="3857652" cy="4429156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143504" y="2071678"/>
            <a:ext cx="3357586" cy="42862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071678"/>
            <a:ext cx="3857642" cy="4143404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14876" y="2143116"/>
            <a:ext cx="3786214" cy="40005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666699"/>
                </a:solidFill>
              </a:rPr>
              <a:t>Спасибо за внимание!</a:t>
            </a:r>
            <a:endParaRPr lang="ru-RU" dirty="0">
              <a:solidFill>
                <a:srgbClr val="666699"/>
              </a:solidFill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571612"/>
            <a:ext cx="6572296" cy="478634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5">
      <a:dk1>
        <a:sysClr val="windowText" lastClr="000000"/>
      </a:dk1>
      <a:lt1>
        <a:srgbClr val="F7EBB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44</TotalTime>
  <Words>134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Русская матрешка</vt:lpstr>
      <vt:lpstr>Матрешка </vt:lpstr>
      <vt:lpstr>Изготовление матрешек </vt:lpstr>
      <vt:lpstr>Когда появились первые матрешки </vt:lpstr>
      <vt:lpstr>Почему её так назвали</vt:lpstr>
      <vt:lpstr>Матрешки</vt:lpstr>
      <vt:lpstr> </vt:lpstr>
      <vt:lpstr>  </vt:lpstr>
      <vt:lpstr>Спасибо за внимание!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матрешка</dc:title>
  <dc:creator>Виктор</dc:creator>
  <cp:lastModifiedBy>shcool</cp:lastModifiedBy>
  <cp:revision>7</cp:revision>
  <dcterms:created xsi:type="dcterms:W3CDTF">2012-03-09T04:51:01Z</dcterms:created>
  <dcterms:modified xsi:type="dcterms:W3CDTF">2012-03-23T09:23:06Z</dcterms:modified>
</cp:coreProperties>
</file>