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60" r:id="rId5"/>
    <p:sldId id="261" r:id="rId6"/>
    <p:sldId id="265" r:id="rId7"/>
    <p:sldId id="266" r:id="rId8"/>
    <p:sldId id="267" r:id="rId9"/>
    <p:sldId id="268" r:id="rId10"/>
    <p:sldId id="269" r:id="rId11"/>
    <p:sldId id="270" r:id="rId12"/>
    <p:sldId id="26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8" autoAdjust="0"/>
    <p:restoredTop sz="94712" autoAdjust="0"/>
  </p:normalViewPr>
  <p:slideViewPr>
    <p:cSldViewPr>
      <p:cViewPr varScale="1">
        <p:scale>
          <a:sx n="108" d="100"/>
          <a:sy n="108" d="100"/>
        </p:scale>
        <p:origin x="-36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24EC26-3B0C-4E0C-96EE-2528BB2B2B2A}" type="datetimeFigureOut">
              <a:rPr lang="ru-RU" smtClean="0"/>
              <a:t>13.03.2012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D83338-D4D5-4640-A068-AE4ED83374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361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13.03.2012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13.03.2012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13.03.2012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13.03.2012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13.03.2012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/>
          <a:p>
            <a:r>
              <a:rPr lang="ru-RU" dirty="0" smtClean="0"/>
              <a:t>Презентация на тему : Дымковская игрушка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Работа:</a:t>
            </a:r>
            <a:r>
              <a:rPr lang="en-US" dirty="0" smtClean="0"/>
              <a:t> </a:t>
            </a:r>
            <a:r>
              <a:rPr lang="ru-RU" dirty="0" smtClean="0"/>
              <a:t>Ковтун Александры</a:t>
            </a:r>
          </a:p>
          <a:p>
            <a:r>
              <a:rPr lang="ru-RU" dirty="0" smtClean="0"/>
              <a:t>Учитель: Косоголова Татьяна Николаевна</a:t>
            </a:r>
          </a:p>
          <a:p>
            <a:r>
              <a:rPr lang="ru-RU" dirty="0" smtClean="0"/>
              <a:t>Предмет: МХК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7053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73982"/>
            <a:ext cx="7632848" cy="6845662"/>
          </a:xfrm>
        </p:spPr>
      </p:pic>
    </p:spTree>
    <p:extLst>
      <p:ext uri="{BB962C8B-B14F-4D97-AF65-F5344CB8AC3E}">
        <p14:creationId xmlns:p14="http://schemas.microsoft.com/office/powerpoint/2010/main" val="364479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39" y="1196752"/>
            <a:ext cx="7538675" cy="5277073"/>
          </a:xfrm>
        </p:spPr>
      </p:pic>
    </p:spTree>
    <p:extLst>
      <p:ext uri="{BB962C8B-B14F-4D97-AF65-F5344CB8AC3E}">
        <p14:creationId xmlns:p14="http://schemas.microsoft.com/office/powerpoint/2010/main" val="178485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5536" y="-531440"/>
            <a:ext cx="7467600" cy="4392488"/>
          </a:xfrm>
        </p:spPr>
        <p:txBody>
          <a:bodyPr/>
          <a:lstStyle/>
          <a:p>
            <a:r>
              <a:rPr lang="ru-RU" dirty="0" smtClean="0"/>
              <a:t>           Спасибо за внимание!!!!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236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dirty="0" err="1"/>
              <a:t>Ды́мковская</a:t>
            </a:r>
            <a:r>
              <a:rPr lang="ru-RU" sz="1800" dirty="0"/>
              <a:t> игрушка, </a:t>
            </a:r>
            <a:r>
              <a:rPr lang="ru-RU" sz="1800" dirty="0" err="1"/>
              <a:t>вя́тская</a:t>
            </a:r>
            <a:r>
              <a:rPr lang="ru-RU" sz="1800" dirty="0"/>
              <a:t> игрушка, </a:t>
            </a:r>
            <a:r>
              <a:rPr lang="ru-RU" sz="1800" dirty="0" err="1"/>
              <a:t>ки́ровская</a:t>
            </a:r>
            <a:r>
              <a:rPr lang="ru-RU" sz="1800" dirty="0"/>
              <a:t> игрушка — один из русских народных глиняных художественных промыслов. Возник в заречной слободе Дымково близ г. Вятка (ныне на территории г. Кирова).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4118858" cy="2840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401" y="1504927"/>
            <a:ext cx="3134031" cy="2716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32" y="4077072"/>
            <a:ext cx="1656184" cy="2388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181" y="4502904"/>
            <a:ext cx="2424828" cy="1806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231441"/>
            <a:ext cx="2860400" cy="2212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185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/>
              <a:t>История промысла</a:t>
            </a:r>
            <a:br>
              <a:rPr lang="ru-RU" b="1" dirty="0"/>
            </a:b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Дымковская игрушка — один из самых старинных промыслов России, существует на Вятской земле более четырёхсот лет. Возникновение игрушки связывают с весенним праздником Свистунья, к которому женское население слободы Дымково лепило глиняные свистульки в виде коней, баранов, козлов, уточек. Позднее, когда праздник потерял своё значение, промысел не только сохранился, но и получил дальнейшее развитие.</a:t>
            </a:r>
          </a:p>
          <a:p>
            <a:r>
              <a:rPr lang="ru-RU" dirty="0"/>
              <a:t>Возрождение промысла произошло в советское время в 30-е года XX века и связано с именем А. И. </a:t>
            </a:r>
            <a:r>
              <a:rPr lang="ru-RU" dirty="0" err="1"/>
              <a:t>Деньшина</a:t>
            </a:r>
            <a:r>
              <a:rPr lang="ru-RU" dirty="0"/>
              <a:t>, который сумел уговорить потомственных мастериц А. </a:t>
            </a:r>
            <a:r>
              <a:rPr lang="ru-RU" dirty="0" err="1"/>
              <a:t>Мезрину</a:t>
            </a:r>
            <a:r>
              <a:rPr lang="ru-RU" dirty="0"/>
              <a:t>, Е. Пенкину, Е. Кошкину не бросать ремесло и организовать артель "Вятская игрушка"</a:t>
            </a:r>
          </a:p>
          <a:p>
            <a:r>
              <a:rPr lang="ru-RU" dirty="0"/>
              <a:t>Позднее расширился круг тем за счёт внесения в игрушку новых бытовых и сказочных сюжетов. Было разработано большое количество орнаментов и цветовых сочетаний.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6235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Элементы росписи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1412776"/>
            <a:ext cx="7467600" cy="4873752"/>
          </a:xfrm>
        </p:spPr>
        <p:txBody>
          <a:bodyPr>
            <a:normAutofit/>
          </a:bodyPr>
          <a:lstStyle/>
          <a:p>
            <a:r>
              <a:rPr lang="ru-RU" sz="1400" dirty="0"/>
              <a:t>Элементы росписи дымковской игрушки — это простейшие геометрические элементы: кружки, кольца, полоски, змейки. Их причудливые сочетания позволяют создавать очаровательные композиции росписи (рис. 11). Использование широкой гаммы, в которой много красного, жёлтого, синего, зелёного, алого, придаёт дымковской игрушке особую яркость и нарядность. Строго геометрический орнамент строится по разнообразным композиционным схемам: клетки, полоски, круги, точки наносятся в различных сочетаниях. Завершают украшение игрушки ромбики из потали или сусального золота, наклеенные поверх узора.</a:t>
            </a:r>
          </a:p>
          <a:p>
            <a:endParaRPr lang="ru-RU" sz="1400" dirty="0"/>
          </a:p>
        </p:txBody>
      </p:sp>
      <p:pic>
        <p:nvPicPr>
          <p:cNvPr id="3074" name="Picture 2" descr="C:\Documents and Settings\Администратор\Рабочий стол\уекпв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658716"/>
            <a:ext cx="3676080" cy="2757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Администратор\Рабочий стол\i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321122"/>
            <a:ext cx="4578994" cy="353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69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Значение дымковской игрушки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r>
              <a:rPr lang="ru-RU" dirty="0"/>
              <a:t>В 2010 году в центре Кирова установлена скульптурная группа «Семья», выполненная по всем канонам дымковской игрушки и представляющая собой группу из барыни с младенцем, мужичка с гармошкой, ребёнка со свистулькой, кошки и собаки[4].</a:t>
            </a:r>
          </a:p>
        </p:txBody>
      </p:sp>
    </p:spTree>
    <p:extLst>
      <p:ext uri="{BB962C8B-B14F-4D97-AF65-F5344CB8AC3E}">
        <p14:creationId xmlns:p14="http://schemas.microsoft.com/office/powerpoint/2010/main" val="94786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Скульптура «Семья»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00712"/>
            <a:ext cx="7272808" cy="5449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327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72816"/>
            <a:ext cx="4145722" cy="4104456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3" y="2060848"/>
            <a:ext cx="4819237" cy="3954264"/>
          </a:xfrm>
        </p:spPr>
      </p:pic>
    </p:spTree>
    <p:extLst>
      <p:ext uri="{BB962C8B-B14F-4D97-AF65-F5344CB8AC3E}">
        <p14:creationId xmlns:p14="http://schemas.microsoft.com/office/powerpoint/2010/main" val="88191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229" y="116632"/>
            <a:ext cx="9184424" cy="6446125"/>
          </a:xfrm>
        </p:spPr>
      </p:pic>
    </p:spTree>
    <p:extLst>
      <p:ext uri="{BB962C8B-B14F-4D97-AF65-F5344CB8AC3E}">
        <p14:creationId xmlns:p14="http://schemas.microsoft.com/office/powerpoint/2010/main" val="188875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-344710"/>
            <a:ext cx="5904657" cy="7459823"/>
          </a:xfrm>
        </p:spPr>
      </p:pic>
    </p:spTree>
    <p:extLst>
      <p:ext uri="{BB962C8B-B14F-4D97-AF65-F5344CB8AC3E}">
        <p14:creationId xmlns:p14="http://schemas.microsoft.com/office/powerpoint/2010/main" val="13571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73</TotalTime>
  <Words>198</Words>
  <Application>Microsoft Office PowerPoint</Application>
  <PresentationFormat>Экран (4:3)</PresentationFormat>
  <Paragraphs>16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Эркер</vt:lpstr>
      <vt:lpstr>Презентация на тему : Дымковская игрушка</vt:lpstr>
      <vt:lpstr>Ды́мковская игрушка, вя́тская игрушка, ки́ровская игрушка — один из русских народных глиняных художественных промыслов. Возник в заречной слободе Дымково близ г. Вятка (ныне на территории г. Кирова).</vt:lpstr>
      <vt:lpstr> История промысла </vt:lpstr>
      <vt:lpstr>Элементы росписи</vt:lpstr>
      <vt:lpstr>Значение дымковской игрушки </vt:lpstr>
      <vt:lpstr>Скульптура «Семья»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Спасибо за внимание!!!!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 : Дымковская игрушка</dc:title>
  <cp:lastModifiedBy>User</cp:lastModifiedBy>
  <cp:revision>10</cp:revision>
  <cp:lastPrinted>2012-03-13T18:21:01Z</cp:lastPrinted>
  <dcterms:modified xsi:type="dcterms:W3CDTF">2012-03-13T18:28:06Z</dcterms:modified>
</cp:coreProperties>
</file>