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58" r:id="rId4"/>
    <p:sldId id="266" r:id="rId5"/>
    <p:sldId id="264" r:id="rId6"/>
    <p:sldId id="263" r:id="rId7"/>
    <p:sldId id="257" r:id="rId8"/>
    <p:sldId id="260" r:id="rId9"/>
    <p:sldId id="259" r:id="rId10"/>
    <p:sldId id="267" r:id="rId11"/>
    <p:sldId id="262" r:id="rId12"/>
    <p:sldId id="256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903BD5-84BC-410E-981C-EB6778169E5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54DF0C-F6F0-41C1-B9B3-76840475F5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65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0" y="428604"/>
            <a:ext cx="4168786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71480"/>
            <a:ext cx="428628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B0F0"/>
                </a:solidFill>
              </a:rPr>
              <a:t>Презентация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 по </a:t>
            </a:r>
            <a:r>
              <a:rPr lang="ru-RU" sz="4400" b="1" dirty="0" smtClean="0">
                <a:ln/>
                <a:solidFill>
                  <a:schemeClr val="bg2">
                    <a:lumMod val="75000"/>
                  </a:schemeClr>
                </a:solidFill>
              </a:rPr>
              <a:t>МХК</a:t>
            </a:r>
          </a:p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п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о теме:</a:t>
            </a:r>
          </a:p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</a:rPr>
              <a:t>« Князь Владимир»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Ученицы  7 а  </a:t>
            </a:r>
            <a:r>
              <a:rPr lang="ru-RU" sz="4400" b="1" dirty="0" err="1" smtClean="0">
                <a:ln/>
                <a:solidFill>
                  <a:schemeClr val="accent3"/>
                </a:solidFill>
              </a:rPr>
              <a:t>кл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ru-RU" sz="44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Шпорт</a:t>
            </a:r>
            <a:r>
              <a:rPr lang="ru-RU" sz="4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 Дарьи</a:t>
            </a:r>
            <a:endParaRPr lang="ru-RU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нязь_Владимир_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857784" cy="492922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29256" y="1357298"/>
            <a:ext cx="33575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Христианство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формировало новую мораль, более гуманную и высоконравственную. Формально крещение Владимира произошло в связи с его женитьбой на византийской принцессе Анне.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98fd5e0d9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2214554"/>
            <a:ext cx="457203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2143116"/>
            <a:ext cx="3357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988 </a:t>
            </a:r>
            <a:r>
              <a:rPr lang="ru-RU" sz="2000" dirty="0"/>
              <a:t>год принято считать годом принятия христианства в качестве государственной религии. Владимир, крестившись сам, крестил своих бояр, а затем и весь народ. Крещение людей, которое проводилось не только убеждением, но и насилием, стало лишь началом утверждения новой религии.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207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Принятие христианства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User</a:t>
            </a:r>
            <a:endParaRPr lang="ru-RU"/>
          </a:p>
        </p:txBody>
      </p:sp>
      <p:pic>
        <p:nvPicPr>
          <p:cNvPr id="7" name="Рисунок 6" descr="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00108"/>
            <a:ext cx="4000496" cy="5357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Великий князь киевский, один из самых неоднозначных и легендарных правителей Древней Руси </a:t>
            </a:r>
            <a:r>
              <a:rPr lang="ru-RU" sz="2400" dirty="0">
                <a:solidFill>
                  <a:srgbClr val="C00000"/>
                </a:solidFill>
              </a:rPr>
              <a:t>Владимир I </a:t>
            </a:r>
            <a:r>
              <a:rPr lang="ru-RU" sz="2400" dirty="0" err="1">
                <a:solidFill>
                  <a:srgbClr val="C00000"/>
                </a:solidFill>
              </a:rPr>
              <a:t>Святославич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скончался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июля 1015 года.</a:t>
            </a:r>
            <a:r>
              <a:rPr lang="ru-RU" sz="2400" dirty="0"/>
              <a:t> Смерть крестителя Руси была насильственной.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5929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6137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Вклад в историю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Объединение и присоединение земель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Формирование государственного аппарата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Взимание дани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Название «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Русь»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. Первая  религиозная</a:t>
            </a:r>
          </a:p>
          <a:p>
            <a:pPr marL="457200" indent="-457200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реформа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6.  Вторая религиозная реформа</a:t>
            </a:r>
          </a:p>
          <a:p>
            <a:pPr marL="457200" indent="-457200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7.  Принятие  Христианства</a:t>
            </a:r>
          </a:p>
          <a:p>
            <a:pPr marL="457200" indent="-457200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8.  Смерть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князя</a:t>
            </a:r>
          </a:p>
          <a:p>
            <a:pPr marL="457200" indent="-457200">
              <a:buAutoNum type="arabicPeriod"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8358214" y="428604"/>
            <a:ext cx="42862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Князь-Владимир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00562" y="1785926"/>
            <a:ext cx="4273558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Князь Владимир I Святославович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(980-1014)-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великий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князь киевский, один из самых неоднозначных и легендарных правителей Древней Руси.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285992"/>
            <a:ext cx="38576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овый христианин, князь Владимир внёс вклад в дело территориального расширения и укрепления политических позиций русского государства. Явился великим реформатором духовной жизни русского народа, человеком "крестившим Русь", за свои многочисленные заслуги причисленный к Лику Святых.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x1-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215238" cy="489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ladimir2-e12995843946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2214554"/>
            <a:ext cx="3654428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23574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Князю Владимиру Святославовичу пришлось покорять вятичей, радимичей и ятвягов; воевал с печенегами, Волжской Болгарией, Византией и Польшей.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2862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Владимире I все земли восточных славян объединились в составе Киевской Руси. Окончательно были присоединены вятичи, земли по обе стороны Карпат, в 981 году присоединил к русскому государству так называемые "Грады </a:t>
            </a:r>
            <a:r>
              <a:rPr lang="ru-RU" dirty="0" err="1"/>
              <a:t>Червенские</a:t>
            </a:r>
            <a:r>
              <a:rPr lang="ru-RU" dirty="0"/>
              <a:t>" - земли на юго-западе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14290"/>
            <a:ext cx="79296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Объединение</a:t>
            </a:r>
          </a:p>
          <a:p>
            <a:pPr algn="ctr"/>
            <a:r>
              <a:rPr lang="ru-RU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и</a:t>
            </a:r>
          </a:p>
          <a:p>
            <a:pPr algn="ctr"/>
            <a:r>
              <a:rPr lang="ru-RU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присоединение земель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357686" y="857232"/>
            <a:ext cx="4197361" cy="55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07154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Происходило дальнейшее укрепление </a:t>
            </a:r>
            <a:r>
              <a:rPr lang="ru-RU" sz="2400" dirty="0" smtClean="0"/>
              <a:t>государственного </a:t>
            </a:r>
            <a:r>
              <a:rPr lang="ru-RU" sz="2400" dirty="0"/>
              <a:t>аппарата.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Княжеские сыновья и старшие дружинники получили в управление крупнейшие центры.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8501090" y="21429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  <p:pic>
        <p:nvPicPr>
          <p:cNvPr id="3" name="Рисунок 2" descr="b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324225" cy="476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9058" y="1500174"/>
            <a:ext cx="4714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территориальной структуры государства Русь завершилось в конце X века. К этому времени была ликвидирована «</a:t>
            </a:r>
            <a:r>
              <a:rPr lang="ru-RU" sz="2000" dirty="0"/>
              <a:t>автономия</a:t>
            </a:r>
            <a:r>
              <a:rPr lang="ru-RU" dirty="0"/>
              <a:t>» всех восточнославянских союзов племенных княжеств. Изменилась и форма взимания дани.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0005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Дань собиралась наместниками киевского князя. Две трети сопранной дани отправлялось в Киев, оставшаяся часть распределялась между дружинниками князя- наместника.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85728"/>
            <a:ext cx="5362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Взимание дани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14876" y="1428736"/>
            <a:ext cx="3997334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. В целом же 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X в.</a:t>
            </a:r>
            <a:r>
              <a:rPr lang="ru-RU" sz="2800" dirty="0"/>
              <a:t> государство именовалось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"Русь", "Русская земля".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4071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. В идеологии же пережитками старины оказывались местные языческие </a:t>
            </a:r>
            <a:r>
              <a:rPr lang="ru-RU" sz="2000" dirty="0" smtClean="0"/>
              <a:t>культы. </a:t>
            </a:r>
            <a:r>
              <a:rPr lang="ru-RU" sz="2000" dirty="0"/>
              <a:t>Первой религиозной реформой в 980г. Владимир пытался приспособить языческую веру к происходящим в стране процессам. На берегу Днепра был создан языческий пантеон. Главным богом был выбран Перун.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429652" y="42860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06.20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0" y="428604"/>
            <a:ext cx="4051312" cy="607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285720" y="928670"/>
            <a:ext cx="4143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Вторая религиозная реформа, проведенная в 988-989 гг., заключалась в принятии христианства. Владимир и его окружение прекрасно осознавали необходимость отказа от язычества в пользу православия, как одного из условий ликвидации изоляции Руси от европейского христианского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572528" y="142852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457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2012-03-10T11:38:39Z</dcterms:created>
  <dcterms:modified xsi:type="dcterms:W3CDTF">2012-03-13T10:17:34Z</dcterms:modified>
</cp:coreProperties>
</file>