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0215" autoAdjust="0"/>
  </p:normalViewPr>
  <p:slideViewPr>
    <p:cSldViewPr>
      <p:cViewPr varScale="1">
        <p:scale>
          <a:sx n="104" d="100"/>
          <a:sy n="104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FC7284-DC54-4480-9796-58374093AE5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74DC0A-C303-472E-9649-AFC60F555B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A%D0%BE%D0%BD%D0%BE%D0%BF%D0%B8%D1%81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A%D1%80%D0%B5%D1%89%D0%B5%D0%BD%D0%B8%D0%B5_%D0%A0%D1%83%D1%81%D0%B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643447"/>
            <a:ext cx="8458200" cy="143234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4000" dirty="0" smtClean="0"/>
              <a:t>Древнерусская иконопись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458200" cy="285752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</a:t>
            </a:r>
            <a:r>
              <a:rPr lang="ru-RU" sz="3600" dirty="0" smtClean="0"/>
              <a:t>Подготовила презентацию</a:t>
            </a:r>
          </a:p>
          <a:p>
            <a:r>
              <a:rPr lang="ru-RU" sz="3600" dirty="0" smtClean="0"/>
              <a:t>                           Учинится 7 «а» класса</a:t>
            </a:r>
          </a:p>
          <a:p>
            <a:r>
              <a:rPr lang="ru-RU" sz="3600" dirty="0" smtClean="0"/>
              <a:t>                                       </a:t>
            </a:r>
            <a:r>
              <a:rPr lang="ru-RU" sz="3600" dirty="0" err="1" smtClean="0"/>
              <a:t>Костюк</a:t>
            </a:r>
            <a:r>
              <a:rPr lang="ru-RU" sz="3600" dirty="0" smtClean="0"/>
              <a:t> Оксана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дРЕВНЕрУССКАЯ</a:t>
            </a:r>
            <a:r>
              <a:rPr lang="ru-RU" dirty="0" smtClean="0"/>
              <a:t> ИКОНОПИСЬ</a:t>
            </a:r>
            <a:endParaRPr lang="ru-RU" dirty="0"/>
          </a:p>
        </p:txBody>
      </p:sp>
      <p:pic>
        <p:nvPicPr>
          <p:cNvPr id="4" name="Содержимое 3" descr="250px-Angelsatmamre-trinity-rublev-1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357298"/>
            <a:ext cx="3175000" cy="39497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Русская </a:t>
            </a:r>
            <a:r>
              <a:rPr lang="ru-RU" sz="2400" b="1" dirty="0" smtClean="0">
                <a:hlinkClick r:id="rId3" tooltip="Иконопись"/>
              </a:rPr>
              <a:t>иконопись</a:t>
            </a:r>
            <a:r>
              <a:rPr lang="ru-RU" sz="2400" dirty="0" smtClean="0"/>
              <a:t> — развивавшееся в недрах православной церкви изобразительное искусство Древней Руси, начало которому было положено в конце X века </a:t>
            </a:r>
            <a:r>
              <a:rPr lang="ru-RU" sz="2400" dirty="0" smtClean="0">
                <a:hlinkClick r:id="rId4" tooltip="Крещение Руси"/>
              </a:rPr>
              <a:t>Крещением Руси</a:t>
            </a:r>
            <a:r>
              <a:rPr lang="ru-RU" sz="2400" dirty="0" smtClean="0"/>
              <a:t>. Иконопись оставалась ядром древнерусской культуры вплоть до конца XVII века, когда в петровскую эпоху была потеснена светскими видами изобразительного искусства.</a:t>
            </a:r>
            <a:endParaRPr lang="ru-RU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87624" y="5877272"/>
            <a:ext cx="2052823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3008313" cy="664371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Древнерусская живопись - </a:t>
            </a:r>
            <a:r>
              <a:rPr lang="ru-RU" sz="1600" b="1" dirty="0" err="1" smtClean="0"/>
              <a:t>живопись</a:t>
            </a:r>
            <a:r>
              <a:rPr lang="ru-RU" sz="1600" b="1" dirty="0" smtClean="0"/>
              <a:t> христианской Руси - играла в жизни общества очень важную и совсем иную роль, чем живопись современная, и этой ролью был определен ее характер. Русь приняла крещение от Византии и вместе с ним унаследовала представление о том, что задача живописи - "воплотить слово" воплотить в образы христианское вероучение. Поэтому в основе древнерусской живописи лежит великое христианское "слово". Прежде всего, это Священное Писание, Библия - книги, созданные, согласно христианскому вероучению, по вдохновению Святого Духа.</a:t>
            </a:r>
            <a:endParaRPr lang="ru-RU" sz="1600" b="1" dirty="0"/>
          </a:p>
        </p:txBody>
      </p:sp>
      <p:pic>
        <p:nvPicPr>
          <p:cNvPr id="5" name="Содержимое 4" descr="398863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4266253" cy="588448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81514" cy="58293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течение долгих веков древнерусская живопись несла людям, необычайно ярко и полно воплощая их в образы, духовные истины христианства. Именно в глубоком раскрытии этих истин обретала живопись византийского мира, в том числе и живопись Древней Руси, созданные ею фрески, мозаики, миниатюры, иконы, необычайную, невиданную, неповторимую красоту.</a:t>
            </a:r>
            <a:endParaRPr lang="ru-RU" sz="2000" b="1" dirty="0"/>
          </a:p>
        </p:txBody>
      </p:sp>
      <p:pic>
        <p:nvPicPr>
          <p:cNvPr id="4" name="Содержимое 3" descr="0_6b647_d752b7a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285860"/>
            <a:ext cx="4133848" cy="4429156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910010" cy="554356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Главный, центральный образ всего древнерусского искусства образ Иисуса Христа, Спаса, как его называли на Руси. Спаситель (Спас) - это слово абсолютно точно выражает представление о нем христианской религии. Она учит, что Иисус Христос - Человек и одновременно Бог и Сын Божий, принесший спасение человеческому роду</a:t>
            </a:r>
            <a:endParaRPr lang="ru-RU" sz="2000" b="1" dirty="0"/>
          </a:p>
        </p:txBody>
      </p:sp>
      <p:pic>
        <p:nvPicPr>
          <p:cNvPr id="4" name="Содержимое 3" descr="06_spas__moskva__pervaya_chetvert__vxi_v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42984"/>
            <a:ext cx="4095750" cy="5214974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071546"/>
            <a:ext cx="4214842" cy="5572164"/>
          </a:xfrm>
        </p:spPr>
        <p:txBody>
          <a:bodyPr>
            <a:noAutofit/>
          </a:bodyPr>
          <a:lstStyle/>
          <a:p>
            <a:r>
              <a:rPr lang="ru-RU" sz="2000" b="1" i="1" cap="none" dirty="0" smtClean="0"/>
              <a:t>Рядом с образами спаса в древнерусском искусстве по своему смыслу и значению, по тому месту, которое они занимают в сознании и в духовной жизни людей, стоят образы богоматери - Девы Марии, от которой воплотился, вочеловечился спаситель, образы его земной матери. И тверда у христиан вера, что, став владычицей мира, стала богородица и неизменной заступницей людей: извечное материнское сострадание обрело у нее высшую полноту, ее сердце, "пронзенное" великими муками сына, навечно отозвалось на бесчисленные людские страдания.</a:t>
            </a:r>
            <a:endParaRPr lang="ru-RU" sz="2000" b="1" i="1" cap="none" dirty="0"/>
          </a:p>
        </p:txBody>
      </p:sp>
      <p:pic>
        <p:nvPicPr>
          <p:cNvPr id="6" name="Содержимое 5" descr="Богоматер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1928826" cy="3757626"/>
          </a:xfrm>
        </p:spPr>
      </p:pic>
      <p:pic>
        <p:nvPicPr>
          <p:cNvPr id="8" name="Содержимое 7" descr="moscow_640x480_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7951" y="2386717"/>
            <a:ext cx="2633650" cy="3828365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3071802" cy="54292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«Преодоление ненавистного разделения мира, преображение Вселенной во храм, в котором вся тварь объединится так, как </a:t>
            </a:r>
            <a:r>
              <a:rPr lang="ru-RU" sz="1800" dirty="0" err="1" smtClean="0"/>
              <a:t>объединины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 едином Божеском Существе три лица Св. троицы» - такова та основная тема, которой в древней русской живописи все подчиняется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Содержимое 5" descr="09175b1a66cc310efd8b066ee21f93f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285860"/>
            <a:ext cx="4714908" cy="528641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071546"/>
            <a:ext cx="4752528" cy="464347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     </a:t>
            </a:r>
            <a:r>
              <a:rPr lang="ru-RU" sz="1800" b="1" cap="none" dirty="0" smtClean="0"/>
              <a:t>  Нигде и никогда икона не играла такой большой роли, как в России. Иконы</a:t>
            </a:r>
            <a:br>
              <a:rPr lang="ru-RU" sz="1800" b="1" cap="none" dirty="0" smtClean="0"/>
            </a:br>
            <a:r>
              <a:rPr lang="ru-RU" sz="1800" b="1" cap="none" dirty="0" smtClean="0"/>
              <a:t>здесь издавна были непременной принадлежностью каждого здания – и храмового, и общественно – гражданского, и просто жилого дома.</a:t>
            </a:r>
            <a:br>
              <a:rPr lang="ru-RU" sz="1800" b="1" cap="none" dirty="0" smtClean="0"/>
            </a:br>
            <a:r>
              <a:rPr lang="ru-RU" sz="1800" b="1" cap="none" dirty="0" smtClean="0"/>
              <a:t>Икона  совершенно не похожа</a:t>
            </a:r>
            <a:br>
              <a:rPr lang="ru-RU" sz="1800" b="1" cap="none" dirty="0" smtClean="0"/>
            </a:br>
            <a:r>
              <a:rPr lang="ru-RU" sz="1800" b="1" cap="none" dirty="0" smtClean="0"/>
              <a:t>на обычную картину. В иконе передаётся отнюдь не то, что художник видит обычно своими  глазами,  а  то,  что  он  усматривает  в  реальной действительности, так сказать,  «духовными  очами»,  «внутренним»  взором</a:t>
            </a:r>
            <a:br>
              <a:rPr lang="ru-RU" sz="1800" b="1" cap="none" dirty="0" smtClean="0"/>
            </a:br>
            <a:endParaRPr lang="ru-RU" sz="1800" b="1" cap="none" dirty="0"/>
          </a:p>
        </p:txBody>
      </p:sp>
      <p:pic>
        <p:nvPicPr>
          <p:cNvPr id="4" name="Содержимое 3" descr="0_55b02_addc021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357298"/>
            <a:ext cx="4062410" cy="478634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334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  Древнерусская иконопись</vt:lpstr>
      <vt:lpstr>дРЕВНЕрУССКАЯ ИКОНОПИСЬ</vt:lpstr>
      <vt:lpstr>Презентация PowerPoint</vt:lpstr>
      <vt:lpstr>В течение долгих веков древнерусская живопись несла людям, необычайно ярко и полно воплощая их в образы, духовные истины христианства. Именно в глубоком раскрытии этих истин обретала живопись византийского мира, в том числе и живопись Древней Руси, созданные ею фрески, мозаики, миниатюры, иконы, необычайную, невиданную, неповторимую красоту.</vt:lpstr>
      <vt:lpstr>Главный, центральный образ всего древнерусского искусства образ Иисуса Христа, Спаса, как его называли на Руси. Спаситель (Спас) - это слово абсолютно точно выражает представление о нем христианской религии. Она учит, что Иисус Христос - Человек и одновременно Бог и Сын Божий, принесший спасение человеческому роду</vt:lpstr>
      <vt:lpstr>Рядом с образами спаса в древнерусском искусстве по своему смыслу и значению, по тому месту, которое они занимают в сознании и в духовной жизни людей, стоят образы богоматери - Девы Марии, от которой воплотился, вочеловечился спаситель, образы его земной матери. И тверда у христиан вера, что, став владычицей мира, стала богородица и неизменной заступницей людей: извечное материнское сострадание обрело у нее высшую полноту, ее сердце, "пронзенное" великими муками сына, навечно отозвалось на бесчисленные людские страдания.</vt:lpstr>
      <vt:lpstr>«Преодоление ненавистного разделения мира, преображение Вселенной во храм, в котором вся тварь объединится так, как объединины во едином Божеском Существе три лица Св. троицы» - такова та основная тема, которой в древней русской живописи все подчиняется </vt:lpstr>
      <vt:lpstr>       Нигде и никогда икона не играла такой большой роли, как в России. Иконы здесь издавна были непременной принадлежностью каждого здания – и храмового, и общественно – гражданского, и просто жилого дома. Икона  совершенно не похожа на обычную картину. В иконе передаётся отнюдь не то, что художник видит обычно своими  глазами,  а  то,  что  он  усматривает  в  реальной действительности, так сказать,  «духовными  очами»,  «внутренним»  взором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Древнерусская иконопись</dc:title>
  <dc:creator>Ксюша и Юля</dc:creator>
  <cp:lastModifiedBy>shcool</cp:lastModifiedBy>
  <cp:revision>10</cp:revision>
  <dcterms:created xsi:type="dcterms:W3CDTF">2012-03-13T17:55:14Z</dcterms:created>
  <dcterms:modified xsi:type="dcterms:W3CDTF">2012-03-23T12:51:08Z</dcterms:modified>
</cp:coreProperties>
</file>