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46602E-2A57-4AB4-9337-5B5CF05E12A2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D10FD0-FED1-4783-80BF-6E5E2A7F18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829761"/>
          </a:xfrm>
        </p:spPr>
        <p:txBody>
          <a:bodyPr>
            <a:normAutofit/>
          </a:bodyPr>
          <a:lstStyle/>
          <a:p>
            <a:r>
              <a:rPr lang="ru-RU" sz="4910" dirty="0" smtClean="0"/>
              <a:t>Икона Казанской   Богоматери</a:t>
            </a:r>
            <a:endParaRPr lang="ru-RU" sz="491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Подготовила ученица 7 а класса</a:t>
            </a:r>
          </a:p>
          <a:p>
            <a:r>
              <a:rPr lang="ru-RU" b="1" dirty="0" err="1" smtClean="0"/>
              <a:t>Костюк</a:t>
            </a:r>
            <a:r>
              <a:rPr lang="ru-RU" b="1" dirty="0" smtClean="0"/>
              <a:t> Юлия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4f73_b77cd5c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38" y="836839"/>
            <a:ext cx="3471862" cy="48985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58690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Молитва Казанской Иконе Богоматери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b="0" dirty="0" smtClean="0"/>
              <a:t> </a:t>
            </a:r>
            <a:r>
              <a:rPr lang="ru-RU" sz="1700" b="0" dirty="0" smtClean="0"/>
              <a:t>О пресвятая Госпожа Владычице Богородице! Со страхом, верою и любовью перед честною и чудотворною иконою Твоею </a:t>
            </a:r>
            <a:r>
              <a:rPr lang="ru-RU" sz="1700" b="0" dirty="0" err="1" smtClean="0"/>
              <a:t>припадающе</a:t>
            </a:r>
            <a:r>
              <a:rPr lang="ru-RU" sz="1700" b="0" dirty="0" smtClean="0"/>
              <a:t>, молим </a:t>
            </a:r>
            <a:r>
              <a:rPr lang="ru-RU" sz="1700" b="0" dirty="0" err="1" smtClean="0"/>
              <a:t>Тя</a:t>
            </a:r>
            <a:r>
              <a:rPr lang="ru-RU" sz="1700" b="0" dirty="0" smtClean="0"/>
              <a:t>: не отврати лица твоего от прибегающих к Тебе. Избави же всех с верою Тебе молящихся от падений греховных, от навета злых человек, от всяких искушений, скорбей, болезней, бед и от </a:t>
            </a:r>
            <a:r>
              <a:rPr lang="ru-RU" sz="1700" b="0" dirty="0" err="1" smtClean="0"/>
              <a:t>внезапныя</a:t>
            </a:r>
            <a:r>
              <a:rPr lang="ru-RU" sz="1700" b="0" dirty="0" smtClean="0"/>
              <a:t> смерти. Даруй нам дух сокрушения, смирения сердца, чистоту помышлений, исправления греховной жизни, и оставление </a:t>
            </a:r>
            <a:r>
              <a:rPr lang="ru-RU" sz="1700" b="0" dirty="0" err="1" smtClean="0"/>
              <a:t>погрешений</a:t>
            </a:r>
            <a:r>
              <a:rPr lang="ru-RU" sz="1700" b="0" dirty="0" smtClean="0"/>
              <a:t>, да </a:t>
            </a:r>
            <a:r>
              <a:rPr lang="ru-RU" sz="1700" b="0" dirty="0" err="1" smtClean="0"/>
              <a:t>вси</a:t>
            </a:r>
            <a:r>
              <a:rPr lang="ru-RU" sz="1700" b="0" dirty="0" smtClean="0"/>
              <a:t> </a:t>
            </a:r>
            <a:r>
              <a:rPr lang="ru-RU" sz="1700" b="0" dirty="0" err="1" smtClean="0"/>
              <a:t>благодарне</a:t>
            </a:r>
            <a:r>
              <a:rPr lang="ru-RU" sz="1700" b="0" dirty="0" smtClean="0"/>
              <a:t> </a:t>
            </a:r>
            <a:r>
              <a:rPr lang="ru-RU" sz="1700" b="0" dirty="0" err="1" smtClean="0"/>
              <a:t>воспевающе</a:t>
            </a:r>
            <a:r>
              <a:rPr lang="ru-RU" sz="1700" b="0" dirty="0" smtClean="0"/>
              <a:t> величия и милости Твоя, являемые над нами </a:t>
            </a:r>
            <a:r>
              <a:rPr lang="ru-RU" sz="1700" b="0" dirty="0" err="1" smtClean="0"/>
              <a:t>зде</a:t>
            </a:r>
            <a:r>
              <a:rPr lang="ru-RU" sz="1700" b="0" dirty="0" smtClean="0"/>
              <a:t> на земли, сподобимся и Небесного Царствия, и </a:t>
            </a:r>
            <a:r>
              <a:rPr lang="ru-RU" sz="1700" b="0" dirty="0" err="1" smtClean="0"/>
              <a:t>тамо</a:t>
            </a:r>
            <a:r>
              <a:rPr lang="ru-RU" sz="1700" b="0" dirty="0" smtClean="0"/>
              <a:t> со всеми Святыми прославим пречестное и великолепное имя Отца и Сына и Святого Духа во веки веков. Аминь</a:t>
            </a:r>
            <a:endParaRPr lang="ru-RU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Икона Казанской Божьей Матери особенно почиталась в России. Казанский храм был построен в каждом губернском городе, а списки иконы имелись в больших и малых церквах, да и чуть ли не в каждом доме.</a:t>
            </a:r>
            <a:br>
              <a:rPr lang="ru-RU" sz="2200" dirty="0" smtClean="0"/>
            </a:br>
            <a:r>
              <a:rPr lang="ru-RU" sz="2200" dirty="0" smtClean="0"/>
              <a:t>С образом Казанской Божией Матери связано много преданий о чудесном ее явлении. Впервые Богородица как бы сама пришла на новые земли Русского государства. Произошло это 8 июля (по старому стилю) 1579 года.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  <p:pic>
        <p:nvPicPr>
          <p:cNvPr id="1026" name="Picture 2" descr="D:\Documents and Settings\Администратор\Рабочий стол\7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2338"/>
            <a:ext cx="6696744" cy="42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тот год в Казани произошел сильный пожар, и многие погорельцы были вынуждены отстраивать дома на пепелищах. Начал строиться и стрелец Данила Онучин. А его малолетней дочери привиделся сон: ей явилась Богородица и повелела взять икону из земли на пожарище. Девочка рассказала о сновидении матери, но на ее слова никто не обратил внимания. На следующую ночь сон повторился, но Богородица пригрозила, что икону могут найти другие и тогда девочка погибнет. Испуганная мать бросилась на пепелище. Однако ни она, ни добровольные помощники ничего не находили. Послали за девочкой. Едва она принялась копать, как обнаружила сверток солдатского сукна, а в нем оказалась икона с изображением Богоматери и младенца.</a:t>
            </a:r>
            <a:br>
              <a:rPr lang="ru-RU" sz="1600" dirty="0" smtClean="0"/>
            </a:br>
            <a:endParaRPr lang="ru-RU" sz="1500" dirty="0"/>
          </a:p>
        </p:txBody>
      </p:sp>
      <p:pic>
        <p:nvPicPr>
          <p:cNvPr id="2051" name="Picture 3" descr="D:\Documents and Settings\Администратор\Рабочий стол\Новая папка (2)\66163631_1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024336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251142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>С иконы сделали список и послали в Москву, царю Ивану Грозному, присовокупив описание чудесных событий. Царь приказал построить женский монастырь на месте обретения иконы и в нем ее поставить. В новом монастыре в числе первых приняли монашеский постриг девочка, нашедшая икону, и ее мать. Девочка со временем сделалась настоятельницей этого монастыря под именем Мавры. Но в 1904 году храм монастыря был разграблен и икона исчезла</a:t>
            </a:r>
            <a:r>
              <a:rPr lang="ru-RU" sz="1600" b="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929066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Иван Грозный</a:t>
            </a:r>
          </a:p>
        </p:txBody>
      </p:sp>
      <p:pic>
        <p:nvPicPr>
          <p:cNvPr id="2051" name="Picture 3" descr="C:\Users\Ксюша и Юля\Desktop\Bogoroditsky-monasty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405324" cy="36685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0694" y="328612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Женский монастырь </a:t>
            </a:r>
          </a:p>
        </p:txBody>
      </p:sp>
      <p:pic>
        <p:nvPicPr>
          <p:cNvPr id="3074" name="Picture 2" descr="D:\Documents and Settings\Администратор\Рабочий стол\Новая папка (2)\1307410722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646"/>
            <a:ext cx="32004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4177332"/>
            <a:ext cx="3400425" cy="26806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5297502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rgbClr val="002060"/>
                </a:solidFill>
              </a:rPr>
              <a:t>В прошлом было известно немало мест, где икона Казанской Божией Матери являлась как бы сама собой. Так, около села Павловского </a:t>
            </a:r>
            <a:r>
              <a:rPr lang="ru-RU" sz="2000" b="0" dirty="0" err="1" smtClean="0">
                <a:solidFill>
                  <a:srgbClr val="002060"/>
                </a:solidFill>
              </a:rPr>
              <a:t>Звенигородского</a:t>
            </a:r>
            <a:r>
              <a:rPr lang="ru-RU" sz="2000" b="0" dirty="0" smtClean="0">
                <a:solidFill>
                  <a:srgbClr val="002060"/>
                </a:solidFill>
              </a:rPr>
              <a:t> уезда под Москвой в 1643 году ее обнаружили на дереве около источника. На этом месте построили часовню. В то время в селе умирал крестьянин. Его сосед увидел во сне Богородицу, которая велела передать больному, чтобы он сходил в часовню на святой колодец помолиться и умыться. Больной полз к часовне на четвереньках, а когда умылся с молитвою, смог встать на ноги и вскоре выздоровел.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Ксюша и Юля\Desktop\0_8974a_cf0385e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2760666" cy="34896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onisiySuzd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319080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6369072"/>
          </a:xfrm>
        </p:spPr>
        <p:txBody>
          <a:bodyPr>
            <a:noAutofit/>
          </a:bodyPr>
          <a:lstStyle/>
          <a:p>
            <a:r>
              <a:rPr lang="ru-RU" sz="2200" b="0" dirty="0" smtClean="0">
                <a:solidFill>
                  <a:srgbClr val="660066"/>
                </a:solidFill>
              </a:rPr>
              <a:t>Не все рассказы о чудесных исцелениях принимались за “чистую монету”, они тщательно проверялись высшим духовенством. Например, в 1647 году архиепископа Суздаля известили о том, что в уезде объявился образ, от которого творятся “милость великая и исцеления". На место были посланы представители священства, чтобы расспросить свидетелей свершенных чудес и воочию в них удостовериться.</a:t>
            </a:r>
            <a:endParaRPr lang="ru-RU" sz="2200" dirty="0">
              <a:solidFill>
                <a:srgbClr val="66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636"/>
            <a:ext cx="3326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Суздальский Архиепископ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lib_gallery-283395-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38979"/>
            <a:ext cx="4352655" cy="3857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7625"/>
            <a:ext cx="8229600" cy="1939916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Икону Казанской Божией Матери чтят и как покровительницу и защитницу в ратных делах, поскольку явилась она после победы над Казанским ханством. В Москве празднование в честь иконы установлено 4 ноября (22 октября по старому стилю) в благодарность за избавление города и страны от нашествия поляков в 1612 году.</a:t>
            </a: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28868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Для борьбы с захватчиками </a:t>
            </a:r>
            <a:r>
              <a:rPr lang="ru-RU" sz="2000" dirty="0" smtClean="0">
                <a:latin typeface="+mj-lt"/>
              </a:rPr>
              <a:t>Кузьма </a:t>
            </a:r>
            <a:r>
              <a:rPr lang="ru-RU" sz="2000" dirty="0">
                <a:latin typeface="+mj-lt"/>
              </a:rPr>
              <a:t>Минин и Дмитрий Пожарский организовали народное ополчение. Готовясь к сражению за столицу, князь Пожарский велел доставить из Казани чудотворный образ Богородицы. Все ополчение наложило на себя трехдневный пост и молилось перед иконой о небесной помощи.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>
            <a:noAutofit/>
          </a:bodyPr>
          <a:lstStyle/>
          <a:p>
            <a:r>
              <a:rPr lang="ru-RU" sz="2300" b="0" dirty="0" smtClean="0">
                <a:solidFill>
                  <a:srgbClr val="002060"/>
                </a:solidFill>
              </a:rPr>
              <a:t>А в Кремле непрерывно молился о даровании победы русскому воинству полоненный поляками архиепископ Арсений. Ночью накануне сражения ему во сне явился Сергий Радонежский и объявил, что его молитвами и заступничеством Богородицы будет одержана победа.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артинка 2 из 2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000396" cy="39065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6211669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Архиепископ Арсений</a:t>
            </a:r>
          </a:p>
        </p:txBody>
      </p:sp>
      <p:pic>
        <p:nvPicPr>
          <p:cNvPr id="6148" name="Picture 4" descr="Картинка 16 из 447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500594" cy="39267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14942" y="6286520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Сергей Радонежский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Казанская икона Божией Матери отличается от других тем, что </a:t>
            </a:r>
            <a:r>
              <a:rPr lang="ru-RU" dirty="0" smtClean="0"/>
              <a:t>младенец </a:t>
            </a:r>
            <a:r>
              <a:rPr lang="ru-RU" dirty="0"/>
              <a:t>изображен стоящим с левой стороны от матери. Его правая рука поднята для благословения.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571612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Считается, что найденная в 1579 году на пожарище в Казани икона представляет собой список с древней чудотворной иконы Богородицы, написанной святым евангелистом Лукой.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42900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Иерусалима эту икону переслали в Константинополь, где она была поставлена </a:t>
            </a:r>
            <a:r>
              <a:rPr lang="ru-RU" dirty="0" smtClean="0"/>
              <a:t>в </a:t>
            </a:r>
            <a:r>
              <a:rPr lang="ru-RU" dirty="0"/>
              <a:t> </a:t>
            </a:r>
            <a:r>
              <a:rPr lang="ru-RU" dirty="0" err="1" smtClean="0"/>
              <a:t>Влахнерской</a:t>
            </a:r>
            <a:r>
              <a:rPr lang="ru-RU" dirty="0" smtClean="0"/>
              <a:t> церкви.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549676"/>
            <a:ext cx="3571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Существует легенда о том, что Богоматерь явилась двум слепцам и указала им путь в этот храм, где и даровала им прозрение. И в России чаще всего у Казанской иконы Богоматери люди исцелялись от слепоты.</a:t>
            </a:r>
          </a:p>
        </p:txBody>
      </p:sp>
      <p:pic>
        <p:nvPicPr>
          <p:cNvPr id="5122" name="Picture 2" descr="Картинка 10 из 4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714876" cy="37147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Евангелист Лука пишет икону Богоматери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658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Икона Казанской   Богоматери</vt:lpstr>
      <vt:lpstr>Икона Казанской Божьей Матери особенно почиталась в России. Казанский храм был построен в каждом губернском городе, а списки иконы имелись в больших и малых церквах, да и чуть ли не в каждом доме. С образом Казанской Божией Матери связано много преданий о чудесном ее явлении. Впервые Богородица как бы сама пришла на новые земли Русского государства. Произошло это 8 июля (по старому стилю) 1579 года.  </vt:lpstr>
      <vt:lpstr>В тот год в Казани произошел сильный пожар, и многие погорельцы были вынуждены отстраивать дома на пепелищах. Начал строиться и стрелец Данила Онучин. А его малолетней дочери привиделся сон: ей явилась Богородица и повелела взять икону из земли на пожарище. Девочка рассказала о сновидении матери, но на ее слова никто не обратил внимания. На следующую ночь сон повторился, но Богородица пригрозила, что икону могут найти другие и тогда девочка погибнет. Испуганная мать бросилась на пепелище. Однако ни она, ни добровольные помощники ничего не находили. Послали за девочкой. Едва она принялась копать, как обнаружила сверток солдатского сукна, а в нем оказалась икона с изображением Богоматери и младенца. </vt:lpstr>
      <vt:lpstr>С иконы сделали список и послали в Москву, царю Ивану Грозному, присовокупив описание чудесных событий. Царь приказал построить женский монастырь на месте обретения иконы и в нем ее поставить. В новом монастыре в числе первых приняли монашеский постриг девочка, нашедшая икону, и ее мать. Девочка со временем сделалась настоятельницей этого монастыря под именем Мавры. Но в 1904 году храм монастыря был разграблен и икона исчезла.</vt:lpstr>
      <vt:lpstr>В прошлом было известно немало мест, где икона Казанской Божией Матери являлась как бы сама собой. Так, около села Павловского Звенигородского уезда под Москвой в 1643 году ее обнаружили на дереве около источника. На этом месте построили часовню. В то время в селе умирал крестьянин. Его сосед увидел во сне Богородицу, которая велела передать больному, чтобы он сходил в часовню на святой колодец помолиться и умыться. Больной полз к часовне на четвереньках, а когда умылся с молитвою, смог встать на ноги и вскоре выздоровел.</vt:lpstr>
      <vt:lpstr>Не все рассказы о чудесных исцелениях принимались за “чистую монету”, они тщательно проверялись высшим духовенством. Например, в 1647 году архиепископа Суздаля известили о том, что в уезде объявился образ, от которого творятся “милость великая и исцеления". На место были посланы представители священства, чтобы расспросить свидетелей свершенных чудес и воочию в них удостовериться.</vt:lpstr>
      <vt:lpstr>Икону Казанской Божией Матери чтят и как покровительницу и защитницу в ратных делах, поскольку явилась она после победы над Казанским ханством. В Москве празднование в честь иконы установлено 4 ноября (22 октября по старому стилю) в благодарность за избавление города и страны от нашествия поляков в 1612 году.</vt:lpstr>
      <vt:lpstr>А в Кремле непрерывно молился о даровании победы русскому воинству полоненный поляками архиепископ Арсений. Ночью накануне сражения ему во сне явился Сергий Радонежский и объявил, что его молитвами и заступничеством Богородицы будет одержана победа.</vt:lpstr>
      <vt:lpstr>Презентация PowerPoint</vt:lpstr>
      <vt:lpstr>Молитва Казанской Иконе Богоматери  О пресвятая Госпожа Владычице Богородице! Со страхом, верою и любовью перед честною и чудотворною иконою Твоею припадающе, молим Тя: не отврати лица твоего от прибегающих к Тебе. Избави же всех с верою Тебе молящихся от падений греховных, от навета злых человек, от всяких искушений, скорбей, болезней, бед и от внезапныя смерти. Даруй нам дух сокрушения, смирения сердца, чистоту помышлений, исправления греховной жизни, и оставление погрешений, да вси благодарне воспевающе величия и милости Твоя, являемые над нами зде на земли, сподобимся и Небесного Царствия, и тамо со всеми Святыми прославим пречестное и великолепное имя Отца и Сына и Святого Духа во веки веков. Аминь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Икона Казанской   Богоматери</dc:title>
  <dc:creator>Ксюша и Юля</dc:creator>
  <cp:lastModifiedBy>shcool</cp:lastModifiedBy>
  <cp:revision>12</cp:revision>
  <dcterms:created xsi:type="dcterms:W3CDTF">2012-03-13T16:29:08Z</dcterms:created>
  <dcterms:modified xsi:type="dcterms:W3CDTF">2012-03-23T12:40:01Z</dcterms:modified>
</cp:coreProperties>
</file>