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6" autoAdjust="0"/>
  </p:normalViewPr>
  <p:slideViewPr>
    <p:cSldViewPr>
      <p:cViewPr>
        <p:scale>
          <a:sx n="106" d="100"/>
          <a:sy n="106" d="100"/>
        </p:scale>
        <p:origin x="-1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BA2BD-6CC6-49A2-A248-BAF0E2872B25}" type="datetimeFigureOut">
              <a:rPr lang="ru-RU" smtClean="0"/>
              <a:t>16.03.2012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B922A-0D75-489D-A560-D563A71DAE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B922A-0D75-489D-A560-D563A71DAE9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1F46EE-C230-4B6A-8F8F-DD998B1CE345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D2252C-FCEF-4A19-8B12-4D6FAD022A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cs typeface="AngsanaUPC" pitchFamily="18" charset="-34"/>
              </a:rPr>
              <a:t>Презентацию</a:t>
            </a:r>
            <a:r>
              <a:rPr lang="ru-RU" dirty="0" smtClean="0">
                <a:cs typeface="AngsanaUPC" pitchFamily="18" charset="-34"/>
              </a:rPr>
              <a:t> </a:t>
            </a:r>
            <a:r>
              <a:rPr lang="ru-RU" dirty="0" smtClean="0">
                <a:solidFill>
                  <a:srgbClr val="00B050"/>
                </a:solidFill>
                <a:cs typeface="AngsanaUPC" pitchFamily="18" charset="-34"/>
              </a:rPr>
              <a:t>подготовил</a:t>
            </a:r>
            <a:r>
              <a:rPr lang="ru-RU" dirty="0" smtClean="0">
                <a:cs typeface="AngsanaUPC" pitchFamily="18" charset="-34"/>
              </a:rPr>
              <a:t> </a:t>
            </a:r>
            <a:r>
              <a:rPr lang="ru-RU" dirty="0" smtClean="0">
                <a:solidFill>
                  <a:srgbClr val="C00000"/>
                </a:solidFill>
                <a:cs typeface="AngsanaUPC" pitchFamily="18" charset="-34"/>
              </a:rPr>
              <a:t>Тимченко Игорь</a:t>
            </a:r>
            <a:endParaRPr lang="ru-RU" dirty="0">
              <a:solidFill>
                <a:srgbClr val="C00000"/>
              </a:solidFill>
              <a:cs typeface="AngsanaUPC" pitchFamily="18" charset="-34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</a:t>
            </a:r>
            <a:r>
              <a:rPr lang="ru-RU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</a:t>
            </a:r>
            <a:r>
              <a:rPr lang="ru-RU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</a:t>
            </a:r>
            <a:r>
              <a:rPr lang="ru-RU" strike="sngStrike" dirty="0" smtClean="0"/>
              <a:t/>
            </a:r>
            <a:br>
              <a:rPr lang="ru-RU" strike="sngStrike" dirty="0" smtClean="0"/>
            </a:br>
            <a:r>
              <a:rPr lang="ru-RU" cap="none" spc="300" dirty="0" smtClean="0">
                <a:solidFill>
                  <a:srgbClr val="00B050"/>
                </a:solidFill>
              </a:rPr>
              <a:t>ДЕРЕВЯННОЕ</a:t>
            </a:r>
            <a:r>
              <a:rPr lang="ru-RU" strike="sngStrike" dirty="0" smtClean="0"/>
              <a:t/>
            </a:r>
            <a:br>
              <a:rPr lang="ru-RU" strike="sngStrike" dirty="0" smtClean="0"/>
            </a:br>
            <a:r>
              <a:rPr lang="ru-RU" dirty="0" smtClean="0">
                <a:solidFill>
                  <a:srgbClr val="7030A0"/>
                </a:solidFill>
              </a:rPr>
              <a:t>зодчество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Материал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4387980" cy="4495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Самые значительные постройки на Руси возводились из многовековых стволов (по три века и более) длинною до 18 метров и диаметром более полуметра. </a:t>
            </a:r>
            <a:r>
              <a:rPr lang="ru-RU" dirty="0" smtClean="0">
                <a:solidFill>
                  <a:srgbClr val="00B0F0"/>
                </a:solidFill>
              </a:rPr>
              <a:t>И таких деревьев ведь было множество на Руси, особенно на европейском Севере, который в старину называли "Северным краем". Да и леса здесь, где искони жили "поганые народы", были густые..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43050"/>
            <a:ext cx="341947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 Декоративные украшения дома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5030922" cy="4495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Одна из особенностей русского народного жилища - устойчивость его основных типов, композиций фасадов и конструктивных приемов. Однако декоративные элементы - помочи, </a:t>
            </a:r>
            <a:r>
              <a:rPr lang="ru-RU" dirty="0" err="1" smtClean="0">
                <a:solidFill>
                  <a:srgbClr val="92D050"/>
                </a:solidFill>
              </a:rPr>
              <a:t>причелины</a:t>
            </a:r>
            <a:r>
              <a:rPr lang="ru-RU" dirty="0" smtClean="0">
                <a:solidFill>
                  <a:srgbClr val="92D050"/>
                </a:solidFill>
              </a:rPr>
              <a:t>, наличники окон, балконы, крыльца и другие детали в значительной степени были подвержены изменению художественных форм. </a:t>
            </a:r>
            <a:r>
              <a:rPr lang="ru-RU" dirty="0" smtClean="0">
                <a:solidFill>
                  <a:srgbClr val="0099CC"/>
                </a:solidFill>
              </a:rPr>
              <a:t>Это приводило к большому разнообразию декоративных приемов и придавало крестьянским домам индивидуальные черты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643306" cy="4705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форма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Никольская церковь. Село Глотово (Владимирская область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26924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1571612"/>
            <a:ext cx="52864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В основе плана деревянных церковных зданий заложены определенные геометрические формы, зависящие от строительных свойств дерева, - это квадрат, прямоугольник, восьмигранник, реже шестигранник. </a:t>
            </a:r>
            <a:r>
              <a:rPr lang="ru-RU" dirty="0">
                <a:solidFill>
                  <a:srgbClr val="92D050"/>
                </a:solidFill>
              </a:rPr>
              <a:t>Геометрические формы, увенчанные высокими кровлями, создавали своеобразные объемы, которые в течение веков свелись к определенным типам, ставшим основой для появления </a:t>
            </a:r>
            <a:r>
              <a:rPr lang="ru-RU" dirty="0" err="1">
                <a:solidFill>
                  <a:srgbClr val="92D050"/>
                </a:solidFill>
              </a:rPr>
              <a:t>клетских</a:t>
            </a:r>
            <a:r>
              <a:rPr lang="ru-RU" dirty="0">
                <a:solidFill>
                  <a:srgbClr val="92D050"/>
                </a:solidFill>
              </a:rPr>
              <a:t>, ярусных и многоглавых церквей.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Мосты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C:\Users\User1\Desktop\Новая папка (2)\4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2071678"/>
            <a:ext cx="450056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928802"/>
            <a:ext cx="46434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Дерево использовали также для строительства мостов, которые ставили на "</a:t>
            </a:r>
            <a:r>
              <a:rPr lang="ru-RU" dirty="0" err="1">
                <a:solidFill>
                  <a:srgbClr val="00B0F0"/>
                </a:solidFill>
              </a:rPr>
              <a:t>городни</a:t>
            </a:r>
            <a:r>
              <a:rPr lang="ru-RU" dirty="0">
                <a:solidFill>
                  <a:srgbClr val="00B0F0"/>
                </a:solidFill>
              </a:rPr>
              <a:t>" - срубы, заполненные камнями и снабженные скосами для отвода льда и твердых предметов. </a:t>
            </a:r>
            <a:r>
              <a:rPr lang="ru-RU" dirty="0">
                <a:solidFill>
                  <a:srgbClr val="00B050"/>
                </a:solidFill>
              </a:rPr>
              <a:t>Городни соединяли длинными бревнами - "прогонами", поверх которых уже делали поперечный настил из коротких бревен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User1\Desktop\Новая папка (2)\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6715172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FF"/>
                </a:solidFill>
              </a:rPr>
              <a:t>Постройка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4602294" cy="47577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Сверху вниз поперек в слеги врезали тонкие стволы дерева, срубленные с одним из ответвлений корня. Такие стволы с корнями называли "курицами" (видимо за сходство оставленного корня с куриной лапой). Эти ответвления корней, направленные вверх, поддерживали выдолбленное бревно - "поток". </a:t>
            </a:r>
            <a:r>
              <a:rPr lang="ru-RU" dirty="0" smtClean="0">
                <a:solidFill>
                  <a:srgbClr val="0099CC"/>
                </a:solidFill>
              </a:rPr>
              <a:t>В него собиралась, стекавшая с крыши, вода. И уже сверху на курицы и слеги укладывали широкие доски крыши, упирающиеся нижними краями в выдолбленный паз потока.. </a:t>
            </a:r>
            <a:endParaRPr lang="ru-RU" dirty="0">
              <a:solidFill>
                <a:srgbClr val="0099CC"/>
              </a:solidFill>
            </a:endParaRPr>
          </a:p>
        </p:txBody>
      </p:sp>
      <p:pic>
        <p:nvPicPr>
          <p:cNvPr id="4" name="Рисунок 3" descr="C:\Users\User1\Desktop\Новая папка (2)\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928802"/>
            <a:ext cx="335758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Сторожевая башня и крепостная стена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1\Desktop\Новая папка (2)\4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2770981"/>
            <a:ext cx="3810000" cy="218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CC00"/>
                </a:solidFill>
              </a:rPr>
              <a:t>Ворота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3255" y="1600200"/>
            <a:ext cx="587548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108</TotalTime>
  <Words>318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Русское ДЕРЕВЯННОЕ зодчество</vt:lpstr>
      <vt:lpstr>Материал </vt:lpstr>
      <vt:lpstr> Декоративные украшения дома </vt:lpstr>
      <vt:lpstr>форма</vt:lpstr>
      <vt:lpstr>Мосты </vt:lpstr>
      <vt:lpstr>Слайд 6</vt:lpstr>
      <vt:lpstr>Постройка </vt:lpstr>
      <vt:lpstr>Сторожевая башня и крепостная стена</vt:lpstr>
      <vt:lpstr>Ворота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Русское деревянное</dc:title>
  <dc:creator>User1</dc:creator>
  <cp:lastModifiedBy>USER</cp:lastModifiedBy>
  <cp:revision>11</cp:revision>
  <dcterms:created xsi:type="dcterms:W3CDTF">2012-03-14T07:01:54Z</dcterms:created>
  <dcterms:modified xsi:type="dcterms:W3CDTF">2012-03-16T19:00:00Z</dcterms:modified>
</cp:coreProperties>
</file>