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65C3-10B9-4932-914A-022380BF640A}" type="datetimeFigureOut">
              <a:rPr lang="ru-RU" smtClean="0"/>
              <a:t>16.03.2012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B418-A47C-4777-945B-632EEFC6F21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65C3-10B9-4932-914A-022380BF640A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B418-A47C-4777-945B-632EEFC6F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65C3-10B9-4932-914A-022380BF640A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B418-A47C-4777-945B-632EEFC6F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65C3-10B9-4932-914A-022380BF640A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B418-A47C-4777-945B-632EEFC6F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65C3-10B9-4932-914A-022380BF640A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967B418-A47C-4777-945B-632EEFC6F21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65C3-10B9-4932-914A-022380BF640A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B418-A47C-4777-945B-632EEFC6F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65C3-10B9-4932-914A-022380BF640A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B418-A47C-4777-945B-632EEFC6F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65C3-10B9-4932-914A-022380BF640A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B418-A47C-4777-945B-632EEFC6F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65C3-10B9-4932-914A-022380BF640A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B418-A47C-4777-945B-632EEFC6F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65C3-10B9-4932-914A-022380BF640A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B418-A47C-4777-945B-632EEFC6F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65C3-10B9-4932-914A-022380BF640A}" type="datetimeFigureOut">
              <a:rPr lang="ru-RU" smtClean="0"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B418-A47C-4777-945B-632EEFC6F2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8B65C3-10B9-4932-914A-022380BF640A}" type="datetimeFigureOut">
              <a:rPr lang="ru-RU" smtClean="0"/>
              <a:t>16.03.2012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67B418-A47C-4777-945B-632EEFC6F21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ru-RU" dirty="0" smtClean="0"/>
              <a:t>Русское деревянное зодчество.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из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6500826" cy="4786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Русское деревянное зодчество-это КРАСИВОЕ искусство.</a:t>
            </a:r>
            <a:endParaRPr lang="ru-RU" dirty="0"/>
          </a:p>
        </p:txBody>
      </p:sp>
      <p:pic>
        <p:nvPicPr>
          <p:cNvPr id="5122" name="Picture 2" descr="G:\слайд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286248" cy="3071834"/>
          </a:xfrm>
          <a:prstGeom prst="rect">
            <a:avLst/>
          </a:prstGeom>
          <a:noFill/>
        </p:spPr>
      </p:pic>
      <p:pic>
        <p:nvPicPr>
          <p:cNvPr id="5123" name="Picture 3" descr="G:\слайд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643314"/>
            <a:ext cx="4857752" cy="32146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деревянной архитектуры…</a:t>
            </a:r>
            <a:endParaRPr lang="ru-RU" dirty="0"/>
          </a:p>
        </p:txBody>
      </p:sp>
      <p:pic>
        <p:nvPicPr>
          <p:cNvPr id="3074" name="Picture 2" descr="G:\слайд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358082" cy="47615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Именно </a:t>
            </a:r>
            <a:r>
              <a:rPr lang="ru-RU" dirty="0" smtClean="0"/>
              <a:t>в деревянной архитектуре были выработаны многие строительные и композиционные приемы, отвечавшие природно-климатическим условиям и художественным вкусам народа</a:t>
            </a:r>
            <a:endParaRPr lang="ru-RU" dirty="0"/>
          </a:p>
        </p:txBody>
      </p:sp>
      <p:pic>
        <p:nvPicPr>
          <p:cNvPr id="2052" name="Picture 4" descr="G:\слайд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5000628" cy="2857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Избы.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Наиболее распространенный вид жилых домов на Руси – русская изба.</a:t>
            </a:r>
          </a:p>
          <a:p>
            <a:r>
              <a:rPr lang="ru-RU" dirty="0" smtClean="0"/>
              <a:t>Бытует несколько типов изб. Самый распространённый – это брус. Называется он так потому, что в ней все помещения, жилые и хозяйственные, спланированы в один длинный, вытянутый прямоугольный сруб, перекрытый общей двускатной кровлей. Обширные сени разделяют такую избу на две неравные части. Меньшая часть – жилая, выходит на главный фасад, а большую часть занимает крытый хозяйственный двор, уходящий на задворки.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Другой тип северной избы носит название «глаголь» и имеет форму буквы «Г». Здесь хозяйственные помещения расположены под прямым углом к жилым.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G:\слайд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429000"/>
            <a:ext cx="6572264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ше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Церкви…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Древнерусские церкви – это для нас, прежде всего, памятники искусства, памятники национальной культуры. «Божий храм» сплошь да рядом был архитектурным и смысловым центром города или деревни, служил сторожевой башней, становился своеобразным символом и выражением духовных и творческих устремлений народа. Лучшие черты деревянного народного зодчества ярче всего проступают именно в древних северных церквах – высокой классике русской архитектуры.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929190" cy="65833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Заключение.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b="0" dirty="0" smtClean="0"/>
              <a:t>Связь архитектуры с природой – одна из самых главных особенностей всего русского народного зодчества. Собственно, талант строителей, их безупречный вкус и тонкое художественное чутьё проявляются ещё до того, как срублено первое дерево и заложен первый камень в фундамент. </a:t>
            </a:r>
            <a:endParaRPr lang="ru-RU" sz="2800" b="0" dirty="0"/>
          </a:p>
        </p:txBody>
      </p:sp>
      <p:pic>
        <p:nvPicPr>
          <p:cNvPr id="4" name="Содержимое 3" descr="слайд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0"/>
            <a:ext cx="5511053" cy="6858000"/>
          </a:xfr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72066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Эта </a:t>
            </a:r>
            <a:r>
              <a:rPr lang="ru-RU" sz="2700" dirty="0" smtClean="0"/>
              <a:t>связь архитектуры и природы осуществлялась самыми разнообразными средствами. Иногда здание – будь то церковь, часовня или изба – как бы сливается с природным окружением; иногда словно повторяет силуэты и очертание ближних деревьев или холмов; нередко, наоборот – в резком, обнажённом контрасте архитектуры и природы подчиняет себе окружающее пространство, утверждая всемогущую власть искусства – создание сердца и рук человеческих.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лайд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0"/>
            <a:ext cx="4000496" cy="6858000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</TotalTime>
  <Words>171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Русское деревянное зодчество.</vt:lpstr>
      <vt:lpstr>Роль деревянной архитектуры…</vt:lpstr>
      <vt:lpstr>.  Именно в деревянной архитектуре были выработаны многие строительные и композиционные приемы, отвечавшие природно-климатическим условиям и художественным вкусам народа</vt:lpstr>
      <vt:lpstr>Избы.</vt:lpstr>
      <vt:lpstr> Другой тип северной избы носит название «глаголь» и имеет форму буквы «Г». Здесь хозяйственные помещения расположены под прямым углом к жилым.  </vt:lpstr>
      <vt:lpstr>Слайд 6</vt:lpstr>
      <vt:lpstr>Церкви…</vt:lpstr>
      <vt:lpstr>Заключение.   Связь архитектуры с природой – одна из самых главных особенностей всего русского народного зодчества. Собственно, талант строителей, их безупречный вкус и тонкое художественное чутьё проявляются ещё до того, как срублено первое дерево и заложен первый камень в фундамент. </vt:lpstr>
      <vt:lpstr> Эта связь архитектуры и природы осуществлялась самыми разнообразными средствами. Иногда здание – будь то церковь, часовня или изба – как бы сливается с природным окружением; иногда словно повторяет силуэты и очертание ближних деревьев или холмов; нередко, наоборот – в резком, обнажённом контрасте архитектуры и природы подчиняет себе окружающее пространство, утверждая всемогущую власть искусства – создание сердца и рук человеческих. </vt:lpstr>
      <vt:lpstr>Русское деревянное зодчество-это КРАСИВОЕ искусство.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Русское деревянное зодчество.</dc:title>
  <dc:creator>RWT</dc:creator>
  <cp:lastModifiedBy>RWT</cp:lastModifiedBy>
  <cp:revision>5</cp:revision>
  <dcterms:created xsi:type="dcterms:W3CDTF">2012-03-16T20:57:12Z</dcterms:created>
  <dcterms:modified xsi:type="dcterms:W3CDTF">2012-03-16T21:43:03Z</dcterms:modified>
</cp:coreProperties>
</file>