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580784-B670-4681-A9C7-6847B7E8CB1B}" type="datetimeFigureOut">
              <a:rPr lang="ru-RU" smtClean="0"/>
              <a:t>17.12.2011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784E29-9764-426E-80C7-C86C8C9884F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3" y="2143117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5"/>
            <a:ext cx="914400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Симон (Пимен) Фёдорович Ушаков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3000372"/>
            <a:ext cx="6179987" cy="3643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err="1" smtClean="0"/>
              <a:t>Макарий</a:t>
            </a:r>
            <a:r>
              <a:rPr lang="ru-RU" i="1" dirty="0" smtClean="0"/>
              <a:t> </a:t>
            </a:r>
            <a:r>
              <a:rPr lang="ru-RU" i="1" dirty="0" err="1" smtClean="0"/>
              <a:t>Желтоводский</a:t>
            </a:r>
            <a:r>
              <a:rPr lang="ru-RU" i="1" dirty="0" smtClean="0"/>
              <a:t> Изограф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Сергей Радонежский</a:t>
            </a:r>
            <a:endParaRPr lang="ru-RU" i="1" dirty="0"/>
          </a:p>
        </p:txBody>
      </p:sp>
      <p:pic>
        <p:nvPicPr>
          <p:cNvPr id="4098" name="Picture 2" descr="C:\Documents and Settings\Admin\Рабочий стол\салома\макарий желтоводский изограф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8853"/>
            <a:ext cx="2786081" cy="3799201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салома\сергей радонежски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62451"/>
            <a:ext cx="31432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Спас  Великий </a:t>
            </a:r>
            <a:r>
              <a:rPr lang="ru-RU" i="1" dirty="0" err="1" smtClean="0"/>
              <a:t>Архиерий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Тайное </a:t>
            </a:r>
            <a:r>
              <a:rPr lang="ru-RU" i="1" dirty="0" err="1" smtClean="0"/>
              <a:t>вечерие</a:t>
            </a:r>
            <a:endParaRPr lang="ru-RU" i="1" dirty="0"/>
          </a:p>
        </p:txBody>
      </p:sp>
      <p:pic>
        <p:nvPicPr>
          <p:cNvPr id="5122" name="Picture 2" descr="C:\Documents and Settings\Admin\Рабочий стол\салома\спас великий архиер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714644" cy="407196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салома\тайное вечери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023388"/>
            <a:ext cx="4041775" cy="293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Христос Великий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Христос </a:t>
            </a:r>
            <a:r>
              <a:rPr lang="ru-RU" i="1" dirty="0" err="1" smtClean="0"/>
              <a:t>Эммонуил</a:t>
            </a:r>
            <a:endParaRPr lang="ru-RU" i="1" dirty="0"/>
          </a:p>
        </p:txBody>
      </p:sp>
      <p:pic>
        <p:nvPicPr>
          <p:cNvPr id="6146" name="Picture 2" descr="C:\Documents and Settings\Admin\Рабочий стол\салома\христос вели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360" y="1517650"/>
            <a:ext cx="3681867" cy="3941763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салома\христос эммонуи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1" y="1500174"/>
            <a:ext cx="3464382" cy="398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401193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 ученик 8-го класса:</a:t>
            </a:r>
            <a:br>
              <a:rPr lang="ru-RU" dirty="0" smtClean="0"/>
            </a:br>
            <a:r>
              <a:rPr lang="ru-RU" dirty="0" err="1" smtClean="0"/>
              <a:t>Саломатов</a:t>
            </a:r>
            <a:r>
              <a:rPr lang="ru-RU" dirty="0" smtClean="0"/>
              <a:t> Николай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Симон (Пимен) Фёдорович Ушаков (1626, Москва — 25 июня 1686, Москва) — русский московский иконописец и график.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Ушаков происходил, вероятно, из посадских людей и, по-видимому, очень рано получил основательную подготовку к своей специальности, так как, будучи всего 22-х лет от роду, был принят в царские «жалованные» (то есть получавшие постоянное содержание) мастера Серебряной палаты при Оружейном приказе.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Здесь прямыми его обязанностями было «знаменито», то есть делать рисунки для разных предметов церковной утвари и дворцового обихода, преимущественно для золотых, серебряных и эмалированных изделий, расписывать знамёна, сочинять узоры для рукоделий, чертить карты, планы и т. 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Архангел </a:t>
            </a:r>
            <a:r>
              <a:rPr lang="ru-RU" i="1" dirty="0" smtClean="0"/>
              <a:t>Михоил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Богородица </a:t>
            </a:r>
            <a:r>
              <a:rPr lang="ru-RU" i="1" dirty="0" smtClean="0"/>
              <a:t>у</a:t>
            </a:r>
            <a:r>
              <a:rPr lang="ru-RU" i="1" dirty="0" smtClean="0"/>
              <a:t>меление </a:t>
            </a:r>
            <a:endParaRPr lang="ru-RU" i="1" dirty="0"/>
          </a:p>
        </p:txBody>
      </p:sp>
      <p:pic>
        <p:nvPicPr>
          <p:cNvPr id="2050" name="Picture 2" descr="C:\Documents and Settings\Admin\Рабочий стол\салома\архангел михоил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571" y="1517650"/>
            <a:ext cx="3507445" cy="394176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салома\богородица умелени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0376" y="1517650"/>
            <a:ext cx="2211072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Усердно исполняя подобные работы, он писал, кроме того, образа для двора, церквей и частных лиц, причём приобрёл вскоре известность лучшего на Москве иконописца.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7467600" cy="58404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переводом Ушакова на службу из Серебряной палаты в Оружейную, в 1664 г., круг его деятельности расширился, а слава возросла ещё более: он стал во главе прочих царских мастеров, образовал целую школу иконописцев, пользовался милостями царя Алексея Михайловича и его преемников на престоле, исполнял всяческие их поручения по художественной части и до самой своей кончины жил в довольстве и почёте.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Воздвижение </a:t>
            </a:r>
            <a:r>
              <a:rPr lang="ru-RU" i="1" dirty="0" err="1" smtClean="0"/>
              <a:t>К</a:t>
            </a:r>
            <a:r>
              <a:rPr lang="ru-RU" i="1" dirty="0" err="1" smtClean="0"/>
              <a:t>риста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М. В. Скопин - Шуйский</a:t>
            </a:r>
            <a:endParaRPr lang="ru-RU" i="1" dirty="0"/>
          </a:p>
        </p:txBody>
      </p:sp>
      <p:pic>
        <p:nvPicPr>
          <p:cNvPr id="3074" name="Picture 2" descr="C:\Documents and Settings\Admin\Рабочий стол\салома\воздвижение крист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5516" y="1517650"/>
            <a:ext cx="3143556" cy="394176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салома\м.в.скопин-шуйски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838" y="1517650"/>
            <a:ext cx="3374149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7467600" cy="57689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Оставаясь на почве исконного русско-византийского </a:t>
            </a:r>
            <a:r>
              <a:rPr lang="ru-RU" dirty="0" err="1" smtClean="0"/>
              <a:t>иконописания</a:t>
            </a:r>
            <a:r>
              <a:rPr lang="ru-RU" dirty="0" smtClean="0"/>
              <a:t> он писал и по древним «пошибам», и в новом так называемом «фряжском» стиле, изобретал новые композиции, присматривался к западным образцам и к натуре, стремился сообщать фигурам характерность и движение. В круг занятий Ушакова входило изготовление рисунков для гравёров. Д. </a:t>
            </a:r>
            <a:r>
              <a:rPr lang="ru-RU" dirty="0" err="1" smtClean="0"/>
              <a:t>Ровинский</a:t>
            </a:r>
            <a:r>
              <a:rPr lang="ru-RU" dirty="0" smtClean="0"/>
              <a:t> в своём «Подробном словаре русских граверов» указывает на два офорта, исполненных им самим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331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 </vt:lpstr>
      <vt:lpstr>Симон (Пимен) Фёдорович Ушаков (1626, Москва — 25 июня 1686, Москва) — русский московский иконописец и график.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Презентацию подготовил ученик 8-го класса: Саломатов Николай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4</cp:revision>
  <dcterms:created xsi:type="dcterms:W3CDTF">2011-12-17T02:52:47Z</dcterms:created>
  <dcterms:modified xsi:type="dcterms:W3CDTF">2011-12-17T03:24:44Z</dcterms:modified>
</cp:coreProperties>
</file>