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5" r:id="rId10"/>
    <p:sldId id="266" r:id="rId11"/>
    <p:sldId id="267" r:id="rId12"/>
    <p:sldId id="268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ru.wikipedia.org/wiki/%D0%A7%D0%B8%D0%BD%D0%BE%D0%B2%D0%BD%D0%B8%D0%BA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285720" y="1428736"/>
            <a:ext cx="8458200" cy="1219200"/>
          </a:xfrm>
        </p:spPr>
        <p:txBody>
          <a:bodyPr>
            <a:noAutofit/>
          </a:bodyPr>
          <a:lstStyle/>
          <a:p>
            <a:r>
              <a:rPr lang="ru-RU" sz="4800" b="1" i="1" dirty="0" smtClean="0"/>
              <a:t>Николай Васильевич Гоголь</a:t>
            </a:r>
          </a:p>
          <a:p>
            <a:pPr algn="ctr"/>
            <a:r>
              <a:rPr lang="ru-RU" sz="4800" b="1" i="1" dirty="0" smtClean="0"/>
              <a:t>           1821-1856</a:t>
            </a:r>
            <a:endParaRPr lang="ru-RU" sz="48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496"/>
            <a:ext cx="8686800" cy="1184825"/>
          </a:xfrm>
        </p:spPr>
        <p:txBody>
          <a:bodyPr/>
          <a:lstStyle/>
          <a:p>
            <a:pPr algn="r"/>
            <a:r>
              <a:rPr lang="ru-RU" dirty="0" smtClean="0"/>
              <a:t>Жизнь И творчество…</a:t>
            </a:r>
            <a:endParaRPr lang="ru-RU" dirty="0"/>
          </a:p>
        </p:txBody>
      </p:sp>
      <p:pic>
        <p:nvPicPr>
          <p:cNvPr id="22530" name="Picture 2" descr="Картинка 1 из 48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928934"/>
            <a:ext cx="2428892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841248"/>
          </a:xfrm>
        </p:spPr>
        <p:txBody>
          <a:bodyPr/>
          <a:lstStyle/>
          <a:p>
            <a:r>
              <a:rPr lang="ru-RU" dirty="0" smtClean="0"/>
              <a:t>произведения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50017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«Шинель»</a:t>
            </a:r>
            <a:r>
              <a:rPr lang="ru-RU" dirty="0" smtClean="0"/>
              <a:t> — повесть Николая Васильевича Гоголя. Входит в цикл «Петербургские повести». Первая публикация состоялась в1842 году.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371475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Повесть рассказывает читателю о жизни так называемого «маленького человека».</a:t>
            </a:r>
          </a:p>
          <a:p>
            <a:r>
              <a:rPr lang="ru-RU" dirty="0" smtClean="0"/>
              <a:t>Главный герой повести — Акакий Акакиевич Башмачкин, бедный титулярный советник из Петербурга. Он ревностно выполнял свои обязанности, очень любил ручное переписывание бумаг, но в общем роль его в департаменте была очень незначительна, из-за чего над ним нередко смеялись молодые </a:t>
            </a:r>
            <a:r>
              <a:rPr lang="ru-RU" dirty="0" smtClean="0">
                <a:hlinkClick r:id="rId2" tooltip="Чиновник"/>
              </a:rPr>
              <a:t>чиновни</a:t>
            </a:r>
            <a:r>
              <a:rPr lang="ru-RU" dirty="0" smtClean="0"/>
              <a:t>к</a:t>
            </a:r>
            <a:r>
              <a:rPr lang="ru-RU" dirty="0" smtClean="0">
                <a:hlinkClick r:id="rId2" tooltip="Чиновник"/>
              </a:rPr>
              <a:t>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6866" name="Picture 2" descr="Картинка 5 из 18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285860"/>
            <a:ext cx="3506061" cy="2252644"/>
          </a:xfrm>
          <a:prstGeom prst="rect">
            <a:avLst/>
          </a:prstGeom>
          <a:noFill/>
        </p:spPr>
      </p:pic>
      <p:pic>
        <p:nvPicPr>
          <p:cNvPr id="36870" name="Picture 6" descr="Картинка 22 из 18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500438"/>
            <a:ext cx="3039708" cy="25336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41248"/>
          </a:xfrm>
        </p:spPr>
        <p:txBody>
          <a:bodyPr/>
          <a:lstStyle/>
          <a:p>
            <a:r>
              <a:rPr lang="ru-RU" dirty="0" smtClean="0"/>
              <a:t>произведения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357298"/>
            <a:ext cx="34290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«Мёртвые души»</a:t>
            </a:r>
            <a:r>
              <a:rPr lang="ru-RU" dirty="0" smtClean="0"/>
              <a:t> — произведение русского писателя Николая Васильевича Гоголя, жанр которого сам автор обозначил как поэма. Изначально задумано как трёхтомное произведение. Первый том был издан в 1842 году. Практически готовый второй том уничтожен писателем, сохранились только отдельные главы в черновиках. Третий том был задуман и не начат, о нём остались отдельные сведения...</a:t>
            </a:r>
            <a:endParaRPr lang="ru-RU" dirty="0"/>
          </a:p>
        </p:txBody>
      </p:sp>
      <p:pic>
        <p:nvPicPr>
          <p:cNvPr id="35844" name="Picture 4" descr="Картинка 2 из 75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71546"/>
            <a:ext cx="3867150" cy="5086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41248"/>
          </a:xfrm>
        </p:spPr>
        <p:txBody>
          <a:bodyPr/>
          <a:lstStyle/>
          <a:p>
            <a:r>
              <a:rPr lang="ru-RU" dirty="0" smtClean="0"/>
              <a:t>произведения</a:t>
            </a:r>
            <a:endParaRPr lang="ru-RU" dirty="0"/>
          </a:p>
        </p:txBody>
      </p:sp>
      <p:pic>
        <p:nvPicPr>
          <p:cNvPr id="37890" name="Picture 2" descr="Картинка 9 из 18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71868" cy="6858000"/>
          </a:xfrm>
          <a:prstGeom prst="rect">
            <a:avLst/>
          </a:prstGeom>
          <a:noFill/>
        </p:spPr>
      </p:pic>
      <p:pic>
        <p:nvPicPr>
          <p:cNvPr id="37892" name="Picture 4" descr="Картинка 2 из 75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66" y="0"/>
            <a:ext cx="3071834" cy="6858000"/>
          </a:xfrm>
          <a:prstGeom prst="rect">
            <a:avLst/>
          </a:prstGeom>
          <a:noFill/>
        </p:spPr>
      </p:pic>
      <p:pic>
        <p:nvPicPr>
          <p:cNvPr id="37894" name="Picture 6" descr="Картинка 25 из 55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0"/>
            <a:ext cx="28574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Знаю, что моё имя после меня будет счастливее меня, и потомки тех же земляков моих, может быть, с глазами, влажными от слёз, произнесут примирение моей тен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Детство и юность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714488"/>
            <a:ext cx="31432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Николай Васильевич Гоголь родился в Сорочинцах. Николаем его назвали в честь чудотворной иконы Святого Николая. Согласно семейному преданию он происходил из старинного украинского казацкого рода и был потомком известного казака Остапа Гоголя. В смутные времена украинской истории некоторые из его предков приставали и к шляхетству. </a:t>
            </a:r>
            <a:endParaRPr lang="ru-RU" dirty="0"/>
          </a:p>
        </p:txBody>
      </p:sp>
      <p:pic>
        <p:nvPicPr>
          <p:cNvPr id="21506" name="Picture 2" descr="Картинка 5 из 1574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785926"/>
            <a:ext cx="4643470" cy="3557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Отец Николая Васильевича Гоголя.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Василий Гоголь-Яновс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3071834" cy="36739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00496" y="200024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Василий Афанасьевич Гоголь -Яновский</a:t>
            </a:r>
            <a:r>
              <a:rPr lang="ru-RU" dirty="0" smtClean="0"/>
              <a:t> (при рождении </a:t>
            </a:r>
            <a:r>
              <a:rPr lang="ru-RU" b="1" dirty="0" smtClean="0"/>
              <a:t>Яновский</a:t>
            </a:r>
            <a:r>
              <a:rPr lang="ru-RU" dirty="0" smtClean="0"/>
              <a:t>; 1777, хутор Купчинский, Малороссийская губерния — 31 марта 1825 Кибинцы, Миргородский уезд, Полтавская губерния) — украинский и русский писатель, поэт, драматург, государственный служащий. Отец Николая Васильевича Гоголя.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мать Николая Васильевича Гоголя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071678"/>
            <a:ext cx="40719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Мария Ивановна Гоголь</a:t>
            </a:r>
            <a:r>
              <a:rPr lang="ru-RU" dirty="0" smtClean="0"/>
              <a:t> (в девичестве — Косяровская) (1791-1868)— супруга Василия Афанасьевича Гоголя-Яновского, мать Николая Васильевича Гоголя. Родилась в семье почтмейстера Орловской губернии Косяровского Ивана Матвеевича и Шостак Марии Ильиничны. Кроме Николая у Василия и Марии Гоголей было пятеро детей — сын Иван (1810 — 1819), дочери Мария (1811 — 1844), Анна (1821 — 1893), Елизавета (1823 — 1864), Ольга (1825 — 1907).</a:t>
            </a:r>
            <a:endParaRPr lang="ru-RU" dirty="0"/>
          </a:p>
        </p:txBody>
      </p:sp>
      <p:pic>
        <p:nvPicPr>
          <p:cNvPr id="19461" name="Picture 5" descr="http://upload.wikimedia.org/wikipedia/commons/thumb/c/cb/%D0%9A%D0%BE%D1%81%D1%8F%D1%80%D0%BE%D0%B2%D1%81%D0%BA%D0%B0%D1%8F_%D0%9C%D0%B0%D1%80%D0%B8%D1%8F_%D0%98%D0%B2%D0%B0%D0%BD%D0%BE%D0%B2%D0%BD%D0%B0.jpg/220px-%D0%9A%D0%BE%D1%81%D1%8F%D1%80%D0%BE%D0%B2%D1%81%D0%BA%D0%B0%D1%8F_%D0%9C%D0%B0%D1%80%D0%B8%D1%8F_%D0%98%D0%B2%D0%B0%D0%BD%D0%BE%D0%B2%D0%BD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828769"/>
            <a:ext cx="3143272" cy="4157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28 из 51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41248"/>
          </a:xfrm>
        </p:spPr>
        <p:txBody>
          <a:bodyPr/>
          <a:lstStyle/>
          <a:p>
            <a:r>
              <a:rPr lang="ru-RU" dirty="0" smtClean="0"/>
              <a:t>Творчество гоголя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500174"/>
            <a:ext cx="6643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Другая личная черта Гоголя заключалась в том, что с самых ранних лет, с первых проблесков молодого сознания его волновали возвышенные стремления, желание послужить обществу чем-то высоким и благотворным.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3929066"/>
            <a:ext cx="5500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ранних лет ему было ненавистно ограниченное самодовольство, лишённое внутреннего содержания, и эта черта сказалась потом, в 1830-х, сознательным желанием обличать общественные язвы и испорченность, и она же развилась в высокое представление о значении искусства, стоящего над толпой как высшее просветление идеала…</a:t>
            </a:r>
            <a:endParaRPr lang="ru-RU" dirty="0"/>
          </a:p>
        </p:txBody>
      </p:sp>
      <p:pic>
        <p:nvPicPr>
          <p:cNvPr id="18434" name="Picture 2" descr="http://antiq-books.com/wp-content/uploads/2008/10/gogol_n_pr2.thumbn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643050"/>
            <a:ext cx="1714512" cy="1859811"/>
          </a:xfrm>
          <a:prstGeom prst="rect">
            <a:avLst/>
          </a:prstGeom>
          <a:noFill/>
        </p:spPr>
      </p:pic>
      <p:pic>
        <p:nvPicPr>
          <p:cNvPr id="18438" name="Picture 6" descr="Картинка 25 из 51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143248"/>
            <a:ext cx="2643206" cy="3090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Администратор\Рабочий стол\Новая папка (2)\21459-42099782_vashgog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99037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428604"/>
            <a:ext cx="8686800" cy="841248"/>
          </a:xfrm>
        </p:spPr>
        <p:txBody>
          <a:bodyPr/>
          <a:lstStyle/>
          <a:p>
            <a:r>
              <a:rPr lang="ru-RU" dirty="0" smtClean="0"/>
              <a:t>Творчество гоголя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428736"/>
            <a:ext cx="78581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 свойствах своего таланта сам Гоголь говорил: «У меня только то и выходило хорошо, что взято было мной из действительности, из данных, мне известных». При этом изображённые им лица не были просто повторением действительности: они были целыми художественными типами, в которых была глубоко понята человеческая природа.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56435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Его герои чаще чем у кого-либо другого из русских писателей становились именами нарицательными.</a:t>
            </a:r>
            <a:endParaRPr lang="ru-RU" dirty="0"/>
          </a:p>
        </p:txBody>
      </p:sp>
      <p:pic>
        <p:nvPicPr>
          <p:cNvPr id="15362" name="Picture 2" descr="Картинка 30 из 103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86124"/>
            <a:ext cx="3136257" cy="3143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41248"/>
          </a:xfrm>
        </p:spPr>
        <p:txBody>
          <a:bodyPr/>
          <a:lstStyle/>
          <a:p>
            <a:r>
              <a:rPr lang="ru-RU" dirty="0" smtClean="0"/>
              <a:t>Произведения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2858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«Ревизор»</a:t>
            </a:r>
            <a:r>
              <a:rPr lang="ru-RU" dirty="0" smtClean="0"/>
              <a:t> — комедия в пяти действиях русского писателя Николая Васильевича Гоголя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3571876"/>
            <a:ext cx="56436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Работу над пьесой Гоголь начал осенью 1835. Традиционно считается, что сюжет был подсказан ему А. С. Пушкиным. Подтверждением тому служат воспоминания русского писателя Владимира Соллогуба: «Пушкин познакомился с Гоголем и рассказал ему про случай, бывший в г.Устюжне Новгородской губернии — о каком-то проезжем господине, выдавшем себя за чиновника министерства и обобравшем всех городских жителей».</a:t>
            </a:r>
            <a:endParaRPr lang="ru-RU" dirty="0"/>
          </a:p>
        </p:txBody>
      </p:sp>
      <p:pic>
        <p:nvPicPr>
          <p:cNvPr id="13314" name="Picture 2" descr="Картинка 3 из 54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428868"/>
            <a:ext cx="2071702" cy="4162420"/>
          </a:xfrm>
          <a:prstGeom prst="rect">
            <a:avLst/>
          </a:prstGeom>
          <a:noFill/>
        </p:spPr>
      </p:pic>
      <p:pic>
        <p:nvPicPr>
          <p:cNvPr id="13316" name="Picture 4" descr="Картинка 14 из 55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14356"/>
            <a:ext cx="4143404" cy="2590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</TotalTime>
  <Words>185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Жизнь И творчество…</vt:lpstr>
      <vt:lpstr>Детство и юность </vt:lpstr>
      <vt:lpstr>Отец Николая Васильевича Гоголя. </vt:lpstr>
      <vt:lpstr>мать Николая Васильевича Гоголя</vt:lpstr>
      <vt:lpstr>Презентация PowerPoint</vt:lpstr>
      <vt:lpstr>Творчество гоголя</vt:lpstr>
      <vt:lpstr>Презентация PowerPoint</vt:lpstr>
      <vt:lpstr>Творчество гоголя</vt:lpstr>
      <vt:lpstr>Произведения</vt:lpstr>
      <vt:lpstr>произведения</vt:lpstr>
      <vt:lpstr>произведения</vt:lpstr>
      <vt:lpstr>произведения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И творчество…</dc:title>
  <dc:creator>Светлана</dc:creator>
  <cp:lastModifiedBy>shcool</cp:lastModifiedBy>
  <cp:revision>7</cp:revision>
  <dcterms:created xsi:type="dcterms:W3CDTF">2012-03-15T20:31:19Z</dcterms:created>
  <dcterms:modified xsi:type="dcterms:W3CDTF">2012-03-23T13:42:12Z</dcterms:modified>
</cp:coreProperties>
</file>